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7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63D60-63AF-4A60-BE00-2BA9CA8C58D1}" v="1" dt="2026-06-15T14:07:47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4630"/>
  </p:normalViewPr>
  <p:slideViewPr>
    <p:cSldViewPr showGuides="1">
      <p:cViewPr varScale="1">
        <p:scale>
          <a:sx n="58" d="100"/>
          <a:sy n="58" d="100"/>
        </p:scale>
        <p:origin x="96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92"/>
    </p:cViewPr>
  </p:sorterViewPr>
  <p:notesViewPr>
    <p:cSldViewPr>
      <p:cViewPr varScale="1">
        <p:scale>
          <a:sx n="90" d="100"/>
          <a:sy n="90" d="100"/>
        </p:scale>
        <p:origin x="292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na Judkins" userId="c975bfc8-977d-4bac-8754-b1fa8a213aed" providerId="ADAL" clId="{7B54AF40-6AB2-406D-BE6B-78A6F725E81C}"/>
    <pc:docChg chg="undo custSel addSld delSld modSld sldOrd">
      <pc:chgData name="Deanna Judkins" userId="c975bfc8-977d-4bac-8754-b1fa8a213aed" providerId="ADAL" clId="{7B54AF40-6AB2-406D-BE6B-78A6F725E81C}" dt="2026-06-15T14:14:55.217" v="2381" actId="255"/>
      <pc:docMkLst>
        <pc:docMk/>
      </pc:docMkLst>
      <pc:sldChg chg="modSp new mod">
        <pc:chgData name="Deanna Judkins" userId="c975bfc8-977d-4bac-8754-b1fa8a213aed" providerId="ADAL" clId="{7B54AF40-6AB2-406D-BE6B-78A6F725E81C}" dt="2026-06-15T14:08:02.325" v="2308" actId="255"/>
        <pc:sldMkLst>
          <pc:docMk/>
          <pc:sldMk cId="2346111389" sldId="261"/>
        </pc:sldMkLst>
        <pc:spChg chg="mod">
          <ac:chgData name="Deanna Judkins" userId="c975bfc8-977d-4bac-8754-b1fa8a213aed" providerId="ADAL" clId="{7B54AF40-6AB2-406D-BE6B-78A6F725E81C}" dt="2026-06-15T14:08:02.325" v="2308" actId="255"/>
          <ac:spMkLst>
            <pc:docMk/>
            <pc:sldMk cId="2346111389" sldId="261"/>
            <ac:spMk id="3" creationId="{A8E78AB3-1B5E-4075-C7B5-7D2BB192CBDA}"/>
          </ac:spMkLst>
        </pc:spChg>
      </pc:sldChg>
      <pc:sldChg chg="addSp delSp modSp new mod modClrScheme chgLayout">
        <pc:chgData name="Deanna Judkins" userId="c975bfc8-977d-4bac-8754-b1fa8a213aed" providerId="ADAL" clId="{7B54AF40-6AB2-406D-BE6B-78A6F725E81C}" dt="2026-05-19T15:17:31.407" v="2295" actId="1076"/>
        <pc:sldMkLst>
          <pc:docMk/>
          <pc:sldMk cId="1111490828" sldId="262"/>
        </pc:sldMkLst>
        <pc:picChg chg="add mod ord">
          <ac:chgData name="Deanna Judkins" userId="c975bfc8-977d-4bac-8754-b1fa8a213aed" providerId="ADAL" clId="{7B54AF40-6AB2-406D-BE6B-78A6F725E81C}" dt="2026-05-19T15:17:31.407" v="2295" actId="1076"/>
          <ac:picMkLst>
            <pc:docMk/>
            <pc:sldMk cId="1111490828" sldId="262"/>
            <ac:picMk id="6" creationId="{44FD24F5-12F0-39F9-7E99-ADF612AF095B}"/>
          </ac:picMkLst>
        </pc:picChg>
      </pc:sldChg>
      <pc:sldChg chg="addSp delSp modSp new mod setBg modClrScheme chgLayout">
        <pc:chgData name="Deanna Judkins" userId="c975bfc8-977d-4bac-8754-b1fa8a213aed" providerId="ADAL" clId="{7B54AF40-6AB2-406D-BE6B-78A6F725E81C}" dt="2026-05-19T15:18:08.434" v="2302" actId="1076"/>
        <pc:sldMkLst>
          <pc:docMk/>
          <pc:sldMk cId="2109019505" sldId="263"/>
        </pc:sldMkLst>
        <pc:spChg chg="mod ord">
          <ac:chgData name="Deanna Judkins" userId="c975bfc8-977d-4bac-8754-b1fa8a213aed" providerId="ADAL" clId="{7B54AF40-6AB2-406D-BE6B-78A6F725E81C}" dt="2026-05-19T15:18:05.382" v="2301" actId="14100"/>
          <ac:spMkLst>
            <pc:docMk/>
            <pc:sldMk cId="2109019505" sldId="263"/>
            <ac:spMk id="2" creationId="{0F5E2364-800C-5ADB-EB75-9331A9A25848}"/>
          </ac:spMkLst>
        </pc:spChg>
        <pc:spChg chg="mod ord">
          <ac:chgData name="Deanna Judkins" userId="c975bfc8-977d-4bac-8754-b1fa8a213aed" providerId="ADAL" clId="{7B54AF40-6AB2-406D-BE6B-78A6F725E81C}" dt="2026-05-19T15:18:08.434" v="2302" actId="1076"/>
          <ac:spMkLst>
            <pc:docMk/>
            <pc:sldMk cId="2109019505" sldId="263"/>
            <ac:spMk id="3" creationId="{06C5C382-DBA7-0CAC-C564-AA99624CCDE6}"/>
          </ac:spMkLst>
        </pc:spChg>
      </pc:sldChg>
      <pc:sldChg chg="modSp mod">
        <pc:chgData name="Deanna Judkins" userId="c975bfc8-977d-4bac-8754-b1fa8a213aed" providerId="ADAL" clId="{7B54AF40-6AB2-406D-BE6B-78A6F725E81C}" dt="2026-06-15T14:13:13.027" v="2373" actId="20577"/>
        <pc:sldMkLst>
          <pc:docMk/>
          <pc:sldMk cId="3198872925" sldId="268"/>
        </pc:sldMkLst>
        <pc:spChg chg="mod">
          <ac:chgData name="Deanna Judkins" userId="c975bfc8-977d-4bac-8754-b1fa8a213aed" providerId="ADAL" clId="{7B54AF40-6AB2-406D-BE6B-78A6F725E81C}" dt="2026-06-15T14:13:13.027" v="2373" actId="20577"/>
          <ac:spMkLst>
            <pc:docMk/>
            <pc:sldMk cId="3198872925" sldId="268"/>
            <ac:spMk id="3" creationId="{E00167F4-C27B-ED76-E00E-D7D7E0EA887F}"/>
          </ac:spMkLst>
        </pc:spChg>
      </pc:sldChg>
      <pc:sldChg chg="modSp mod">
        <pc:chgData name="Deanna Judkins" userId="c975bfc8-977d-4bac-8754-b1fa8a213aed" providerId="ADAL" clId="{7B54AF40-6AB2-406D-BE6B-78A6F725E81C}" dt="2026-06-15T14:14:55.217" v="2381" actId="255"/>
        <pc:sldMkLst>
          <pc:docMk/>
          <pc:sldMk cId="3683685358" sldId="269"/>
        </pc:sldMkLst>
        <pc:spChg chg="mod">
          <ac:chgData name="Deanna Judkins" userId="c975bfc8-977d-4bac-8754-b1fa8a213aed" providerId="ADAL" clId="{7B54AF40-6AB2-406D-BE6B-78A6F725E81C}" dt="2026-06-15T14:14:55.217" v="2381" actId="255"/>
          <ac:spMkLst>
            <pc:docMk/>
            <pc:sldMk cId="3683685358" sldId="269"/>
            <ac:spMk id="3" creationId="{57D7AE8F-8F67-DAAC-8D87-8592288891BA}"/>
          </ac:spMkLst>
        </pc:spChg>
      </pc:sldChg>
      <pc:sldChg chg="modSp new mod ord">
        <pc:chgData name="Deanna Judkins" userId="c975bfc8-977d-4bac-8754-b1fa8a213aed" providerId="ADAL" clId="{7B54AF40-6AB2-406D-BE6B-78A6F725E81C}" dt="2026-05-19T15:19:36.906" v="2303" actId="6549"/>
        <pc:sldMkLst>
          <pc:docMk/>
          <pc:sldMk cId="1147077626" sldId="271"/>
        </pc:sldMkLst>
        <pc:spChg chg="mod">
          <ac:chgData name="Deanna Judkins" userId="c975bfc8-977d-4bac-8754-b1fa8a213aed" providerId="ADAL" clId="{7B54AF40-6AB2-406D-BE6B-78A6F725E81C}" dt="2026-05-19T15:19:36.906" v="2303" actId="6549"/>
          <ac:spMkLst>
            <pc:docMk/>
            <pc:sldMk cId="1147077626" sldId="271"/>
            <ac:spMk id="3" creationId="{33384BC2-D611-A09D-A806-D88BF5FF3F62}"/>
          </ac:spMkLst>
        </pc:spChg>
      </pc:sldChg>
      <pc:sldChg chg="modSp new mod">
        <pc:chgData name="Deanna Judkins" userId="c975bfc8-977d-4bac-8754-b1fa8a213aed" providerId="ADAL" clId="{7B54AF40-6AB2-406D-BE6B-78A6F725E81C}" dt="2026-06-04T13:46:10.889" v="2305" actId="14100"/>
        <pc:sldMkLst>
          <pc:docMk/>
          <pc:sldMk cId="798596587" sldId="273"/>
        </pc:sldMkLst>
        <pc:spChg chg="mod">
          <ac:chgData name="Deanna Judkins" userId="c975bfc8-977d-4bac-8754-b1fa8a213aed" providerId="ADAL" clId="{7B54AF40-6AB2-406D-BE6B-78A6F725E81C}" dt="2026-06-04T13:46:10.889" v="2305" actId="14100"/>
          <ac:spMkLst>
            <pc:docMk/>
            <pc:sldMk cId="798596587" sldId="273"/>
            <ac:spMk id="3" creationId="{BA829A8B-FB6E-D703-4B07-ED27BAB024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FB14B2-CD52-9E84-B3E7-49A90F3A7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AE5F9-C39F-2ECF-0C06-D0122807D4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FF85-4E34-4546-B772-76DFA4A6051B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3243-F9C0-85BE-2E9C-191F612CF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E2E3-8654-B63F-B7D6-954906947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7180-4EDD-4E08-9775-7398C11D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C398-6116-4BD2-9FAD-9822FDA158BE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F46E-6B43-41F9-9272-B566D03A2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54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07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645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7587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82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84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2738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741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685800"/>
            <a:ext cx="10055354" cy="40074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9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9A3647E-D38D-4EA6-ADC1-75AA53F89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27002"/>
            <a:ext cx="9144001" cy="74519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44E88-89D9-49CC-9E37-1AF77A031198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459DEE-913E-5261-4E77-AF3657E3AE0B}"/>
              </a:ext>
            </a:extLst>
          </p:cNvPr>
          <p:cNvSpPr/>
          <p:nvPr/>
        </p:nvSpPr>
        <p:spPr>
          <a:xfrm>
            <a:off x="11250895" y="4648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2F9BC4F-9D44-3587-056B-336E1457A6E2}"/>
              </a:ext>
            </a:extLst>
          </p:cNvPr>
          <p:cNvSpPr/>
          <p:nvPr/>
        </p:nvSpPr>
        <p:spPr>
          <a:xfrm>
            <a:off x="685800" y="4998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09D5EC-E7EA-22BC-7C88-C33F509CB5CF}"/>
              </a:ext>
            </a:extLst>
          </p:cNvPr>
          <p:cNvSpPr/>
          <p:nvPr/>
        </p:nvSpPr>
        <p:spPr>
          <a:xfrm>
            <a:off x="10998565" y="4730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8E9758-F942-96A0-231D-A25933E4CA82}"/>
              </a:ext>
            </a:extLst>
          </p:cNvPr>
          <p:cNvSpPr/>
          <p:nvPr/>
        </p:nvSpPr>
        <p:spPr>
          <a:xfrm>
            <a:off x="10976145" y="4730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6C0090-085A-1FB3-B3B7-D8DA73A1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72" y="4419600"/>
            <a:ext cx="10963657" cy="135224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834447-947D-F9FA-98D1-8BF0FC477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172" y="5943600"/>
            <a:ext cx="10963657" cy="609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73ACD2-30C7-6922-D14F-66F23CBA37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1148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29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13B312-A2CE-16E4-D28B-8DDFF5527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6" y="685799"/>
            <a:ext cx="7080507" cy="3200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846D76D-B1D3-9330-420A-6ED740BDB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46" y="5277549"/>
            <a:ext cx="7080507" cy="89464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982E949F-6B9B-8268-EB83-127C78D435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89251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6746" y="6343955"/>
            <a:ext cx="21004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5138" y="6343955"/>
            <a:ext cx="145890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83DFFD80-41C6-4EAA-B049-EE90EA550127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3745E-5DC2-F332-24A5-4F8F509E820B}"/>
              </a:ext>
            </a:extLst>
          </p:cNvPr>
          <p:cNvCxnSpPr/>
          <p:nvPr userDrawn="1"/>
        </p:nvCxnSpPr>
        <p:spPr>
          <a:xfrm>
            <a:off x="4479797" y="4876800"/>
            <a:ext cx="70774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0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076" y="685801"/>
            <a:ext cx="4872227" cy="27432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2552" y="5277548"/>
            <a:ext cx="4873752" cy="89463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A0A082-71CB-3C57-3B74-102869C0C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2552" y="6343955"/>
            <a:ext cx="21004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44210B3C-79E3-495A-B2C3-EF766F409D04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73E34-3B51-EAD4-B8AB-256ACA4B8D8C}"/>
              </a:ext>
            </a:extLst>
          </p:cNvPr>
          <p:cNvCxnSpPr>
            <a:cxnSpLocks/>
          </p:cNvCxnSpPr>
          <p:nvPr userDrawn="1"/>
        </p:nvCxnSpPr>
        <p:spPr>
          <a:xfrm>
            <a:off x="6704076" y="4876800"/>
            <a:ext cx="487375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6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BC951B-4746-1854-C399-682CFE142A50}"/>
              </a:ext>
            </a:extLst>
          </p:cNvPr>
          <p:cNvCxnSpPr/>
          <p:nvPr userDrawn="1"/>
        </p:nvCxnSpPr>
        <p:spPr>
          <a:xfrm>
            <a:off x="612646" y="4876800"/>
            <a:ext cx="70774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685799"/>
            <a:ext cx="7080507" cy="3200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277549"/>
            <a:ext cx="7080507" cy="89464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6" y="6338703"/>
            <a:ext cx="2070484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87367" y="6338703"/>
            <a:ext cx="139257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235515-DA3D-4D9A-9B02-44E2CBD9110F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279945" y="6342301"/>
            <a:ext cx="429207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93964F-665E-F49A-D553-C01524CDE0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02749" y="0"/>
            <a:ext cx="3889251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361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84F42E-A74C-773B-7B96-F942975CEC14}"/>
              </a:ext>
            </a:extLst>
          </p:cNvPr>
          <p:cNvSpPr/>
          <p:nvPr/>
        </p:nvSpPr>
        <p:spPr>
          <a:xfrm>
            <a:off x="11250895" y="5144929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41727F-19A3-14E1-5EAC-C550CEB6A0D1}"/>
              </a:ext>
            </a:extLst>
          </p:cNvPr>
          <p:cNvSpPr/>
          <p:nvPr/>
        </p:nvSpPr>
        <p:spPr>
          <a:xfrm>
            <a:off x="685800" y="5495424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8F4BC9-7EC1-BB35-827A-12F5DE411031}"/>
              </a:ext>
            </a:extLst>
          </p:cNvPr>
          <p:cNvSpPr/>
          <p:nvPr/>
        </p:nvSpPr>
        <p:spPr>
          <a:xfrm>
            <a:off x="10998565" y="5227361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B01422-D65E-4B59-B62B-467B2E896592}"/>
              </a:ext>
            </a:extLst>
          </p:cNvPr>
          <p:cNvSpPr/>
          <p:nvPr/>
        </p:nvSpPr>
        <p:spPr>
          <a:xfrm>
            <a:off x="10976145" y="5227366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1600200"/>
            <a:ext cx="10483927" cy="34928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90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931314"/>
            <a:ext cx="10483927" cy="816864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234111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1509" y="234111"/>
            <a:ext cx="2875064" cy="365125"/>
          </a:xfrm>
        </p:spPr>
        <p:txBody>
          <a:bodyPr>
            <a:noAutofit/>
          </a:bodyPr>
          <a:lstStyle/>
          <a:p>
            <a:fld id="{852BD0B2-E7A7-4B81-8BAF-4B92BD6A4310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234111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ine">
            <a:extLst>
              <a:ext uri="{FF2B5EF4-FFF2-40B4-BE49-F238E27FC236}">
                <a16:creationId xmlns:a16="http://schemas.microsoft.com/office/drawing/2014/main" id="{92FB147E-E273-E8B6-AD8E-67F305FC2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71802" y="4038600"/>
            <a:ext cx="10923934" cy="7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1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BBA50F-B667-1177-26B1-7D22AB66A6BE}"/>
              </a:ext>
            </a:extLst>
          </p:cNvPr>
          <p:cNvSpPr/>
          <p:nvPr/>
        </p:nvSpPr>
        <p:spPr>
          <a:xfrm>
            <a:off x="11250895" y="4645152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ABC7F5-2293-EB7F-52E5-80715C8DB858}"/>
              </a:ext>
            </a:extLst>
          </p:cNvPr>
          <p:cNvSpPr/>
          <p:nvPr/>
        </p:nvSpPr>
        <p:spPr>
          <a:xfrm>
            <a:off x="685800" y="4995647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A8C943-7CF3-88D6-95B0-95E7B412DE0F}"/>
              </a:ext>
            </a:extLst>
          </p:cNvPr>
          <p:cNvSpPr/>
          <p:nvPr/>
        </p:nvSpPr>
        <p:spPr>
          <a:xfrm>
            <a:off x="10998565" y="4727584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B0A8E7-2867-2D3A-F6B7-15ED02236CE8}"/>
              </a:ext>
            </a:extLst>
          </p:cNvPr>
          <p:cNvSpPr/>
          <p:nvPr/>
        </p:nvSpPr>
        <p:spPr>
          <a:xfrm>
            <a:off x="10976145" y="4727589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31536"/>
            <a:ext cx="9144001" cy="74519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E657DB-59AB-47CC-B4C7-A245A3C76BB1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3A7BE5-EAB2-BB8C-D7FC-D78B8A5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798"/>
            <a:ext cx="10058400" cy="335584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9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9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ADE904-3C65-5E48-6B12-22998C2ADF5E}"/>
              </a:ext>
            </a:extLst>
          </p:cNvPr>
          <p:cNvSpPr/>
          <p:nvPr/>
        </p:nvSpPr>
        <p:spPr>
          <a:xfrm>
            <a:off x="11250895" y="2172321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6963C8-87F3-6B42-F30F-1915935FA752}"/>
              </a:ext>
            </a:extLst>
          </p:cNvPr>
          <p:cNvSpPr/>
          <p:nvPr/>
        </p:nvSpPr>
        <p:spPr>
          <a:xfrm>
            <a:off x="685800" y="2522816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0C119A-1D9E-D43F-8A7E-D24C1B551326}"/>
              </a:ext>
            </a:extLst>
          </p:cNvPr>
          <p:cNvSpPr/>
          <p:nvPr/>
        </p:nvSpPr>
        <p:spPr>
          <a:xfrm>
            <a:off x="10998565" y="2254753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018CE4-7594-0746-8B7E-8DEC95CB8822}"/>
              </a:ext>
            </a:extLst>
          </p:cNvPr>
          <p:cNvSpPr/>
          <p:nvPr/>
        </p:nvSpPr>
        <p:spPr>
          <a:xfrm>
            <a:off x="10976145" y="2254758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85" y="685800"/>
            <a:ext cx="9141415" cy="1532788"/>
          </a:xfrm>
        </p:spPr>
        <p:txBody>
          <a:bodyPr anchor="b">
            <a:noAutofit/>
          </a:bodyPr>
          <a:lstStyle>
            <a:lvl1pPr>
              <a:defRPr sz="72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185" y="2958705"/>
            <a:ext cx="9141415" cy="3213494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800"/>
            </a:lvl1pPr>
            <a:lvl2pPr marL="228600" indent="0">
              <a:lnSpc>
                <a:spcPct val="150000"/>
              </a:lnSpc>
              <a:buFont typeface="+mj-lt"/>
              <a:buNone/>
              <a:defRPr sz="1800"/>
            </a:lvl2pPr>
            <a:lvl3pPr marL="457200" indent="0">
              <a:lnSpc>
                <a:spcPct val="150000"/>
              </a:lnSpc>
              <a:buFont typeface="+mj-lt"/>
              <a:buNone/>
              <a:defRPr sz="1800"/>
            </a:lvl3pPr>
            <a:lvl4pPr marL="685800" indent="0">
              <a:lnSpc>
                <a:spcPct val="150000"/>
              </a:lnSpc>
              <a:buFont typeface="+mj-lt"/>
              <a:buNone/>
              <a:defRPr sz="1800"/>
            </a:lvl4pPr>
            <a:lvl5pPr marL="914400" indent="0">
              <a:lnSpc>
                <a:spcPct val="150000"/>
              </a:lnSpc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6A40708-E793-490B-9201-425C8D1F325C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85800"/>
            <a:ext cx="5480304" cy="1818050"/>
          </a:xfrm>
        </p:spPr>
        <p:txBody>
          <a:bodyPr anchor="t">
            <a:noAutofit/>
          </a:bodyPr>
          <a:lstStyle>
            <a:lvl1pPr>
              <a:defRPr sz="90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F861DB-D5EF-3FC9-7595-570C8498D7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725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189770"/>
            <a:ext cx="5480304" cy="2982429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800"/>
            </a:lvl1pPr>
            <a:lvl2pPr marL="228600" indent="0">
              <a:lnSpc>
                <a:spcPct val="150000"/>
              </a:lnSpc>
              <a:buFont typeface="+mj-lt"/>
              <a:buNone/>
              <a:defRPr sz="1800"/>
            </a:lvl2pPr>
            <a:lvl3pPr marL="457200" indent="0">
              <a:lnSpc>
                <a:spcPct val="150000"/>
              </a:lnSpc>
              <a:buFont typeface="+mj-lt"/>
              <a:buNone/>
              <a:defRPr sz="1800"/>
            </a:lvl3pPr>
            <a:lvl4pPr marL="685800" indent="0">
              <a:lnSpc>
                <a:spcPct val="150000"/>
              </a:lnSpc>
              <a:buFont typeface="+mj-lt"/>
              <a:buNone/>
              <a:defRPr sz="1800"/>
            </a:lvl4pPr>
            <a:lvl5pPr>
              <a:lnSpc>
                <a:spcPct val="150000"/>
              </a:lnSpc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C1A172-F829-D2DE-BDB2-B86E6ACE1886}"/>
              </a:ext>
            </a:extLst>
          </p:cNvPr>
          <p:cNvCxnSpPr>
            <a:cxnSpLocks/>
          </p:cNvCxnSpPr>
          <p:nvPr userDrawn="1"/>
        </p:nvCxnSpPr>
        <p:spPr>
          <a:xfrm>
            <a:off x="6095999" y="2743200"/>
            <a:ext cx="54772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3955"/>
            <a:ext cx="2985400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5886" y="6343955"/>
            <a:ext cx="1553108" cy="365125"/>
          </a:xfrm>
        </p:spPr>
        <p:txBody>
          <a:bodyPr>
            <a:noAutofit/>
          </a:bodyPr>
          <a:lstStyle/>
          <a:p>
            <a:fld id="{C1968991-530B-4F8D-80FE-2192BD2DD5A5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7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824824"/>
            <a:ext cx="6397753" cy="152797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3505200"/>
            <a:ext cx="4568953" cy="164519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23477E6-5CE8-4544-92C7-AEB7D166FD7D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9251BE-373D-9B13-B9E2-73DFEBE40118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98E032-CDEE-AA9B-44A7-CE5EBB6948C0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778913-9F6C-8FDD-B123-16048004EC56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283179-133D-0E64-C08A-4D59C8B2F9DB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5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B71F7-9EDC-DB6C-D713-7ACE3A2EADC0}"/>
              </a:ext>
            </a:extLst>
          </p:cNvPr>
          <p:cNvSpPr/>
          <p:nvPr/>
        </p:nvSpPr>
        <p:spPr>
          <a:xfrm>
            <a:off x="968457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842DDA-AD76-0064-2B85-CB145F4CE540}"/>
              </a:ext>
            </a:extLst>
          </p:cNvPr>
          <p:cNvSpPr/>
          <p:nvPr/>
        </p:nvSpPr>
        <p:spPr>
          <a:xfrm>
            <a:off x="581245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E58AC6-620E-20FA-E8F5-375DA2977A43}"/>
              </a:ext>
            </a:extLst>
          </p:cNvPr>
          <p:cNvSpPr/>
          <p:nvPr/>
        </p:nvSpPr>
        <p:spPr>
          <a:xfrm>
            <a:off x="718340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A14E2E-5098-2800-A72C-138A5840365C}"/>
              </a:ext>
            </a:extLst>
          </p:cNvPr>
          <p:cNvSpPr/>
          <p:nvPr/>
        </p:nvSpPr>
        <p:spPr>
          <a:xfrm>
            <a:off x="696080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85800"/>
            <a:ext cx="3652523" cy="410246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394703" cy="545500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59F5542-E2F9-4DC1-8AB7-8E5D8714BD21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1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81EABF-B6BB-1FBF-962C-A6A6C8C2418A}"/>
              </a:ext>
            </a:extLst>
          </p:cNvPr>
          <p:cNvCxnSpPr/>
          <p:nvPr userDrawn="1"/>
        </p:nvCxnSpPr>
        <p:spPr>
          <a:xfrm>
            <a:off x="612647" y="2359152"/>
            <a:ext cx="633679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4"/>
            <a:ext cx="6391374" cy="1371996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3" y="2742645"/>
            <a:ext cx="6391247" cy="34295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774" y="6346865"/>
            <a:ext cx="2805405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886895" y="6346865"/>
            <a:ext cx="1607270" cy="365125"/>
          </a:xfrm>
        </p:spPr>
        <p:txBody>
          <a:bodyPr>
            <a:noAutofit/>
          </a:bodyPr>
          <a:lstStyle/>
          <a:p>
            <a:fld id="{DD3D21CC-B9C8-49F6-ADE7-6BF4A546A74E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30932" y="634686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35EC8126-6431-465A-8AC3-0118DD8825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1546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54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133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3" y="685800"/>
            <a:ext cx="6858000" cy="111153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2B02E8B-EB97-8158-B585-0E0E95CF40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00267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3" y="1965960"/>
            <a:ext cx="6858000" cy="4200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724397" y="6343954"/>
            <a:ext cx="3422906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45699" y="6343955"/>
            <a:ext cx="2150873" cy="365125"/>
          </a:xfrm>
        </p:spPr>
        <p:txBody>
          <a:bodyPr>
            <a:noAutofit/>
          </a:bodyPr>
          <a:lstStyle/>
          <a:p>
            <a:fld id="{40723AE1-14A9-42B1-9F02-B524DA830762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21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85800"/>
            <a:ext cx="4561665" cy="137126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EFBBBB-A526-5A93-34B8-A377087586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39046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20736" y="2286000"/>
            <a:ext cx="4561665" cy="3886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0736" y="6343955"/>
            <a:ext cx="2105099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5067" y="6343955"/>
            <a:ext cx="1772029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2240801-1142-4411-9AA3-00BC0B3F40DA}" type="datetime1">
              <a:rPr lang="en-US" smtClean="0"/>
              <a:t>6/15/2026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9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4572002" cy="137126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" y="2286000"/>
            <a:ext cx="4561666" cy="3886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C6055EC-0CB7-A026-AE8C-74A36F76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343955"/>
            <a:ext cx="2105099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E86096B-57D4-1243-A86D-1D5E7DC3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3930" y="6343955"/>
            <a:ext cx="1772029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CFA9782-9FBA-47E1-A36A-E75622F7046E}" type="datetime1">
              <a:rPr lang="en-US" smtClean="0"/>
              <a:t>6/15/2026</a:t>
            </a:fld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98A8E55-200E-96B4-1462-6DA457A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5959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48233842-32AB-C53C-CA20-8101D4E63D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1536" y="0"/>
            <a:ext cx="639046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704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8" y="685800"/>
            <a:ext cx="3364992" cy="1996301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698" y="2880360"/>
            <a:ext cx="3364992" cy="323485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C119522C-433C-CA02-AD5B-2ABB39A416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8" y="6343955"/>
            <a:ext cx="2012061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6C67AD-99A1-8DF0-C332-BB3E0C53717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627759" y="6343955"/>
            <a:ext cx="922372" cy="365125"/>
          </a:xfrm>
        </p:spPr>
        <p:txBody>
          <a:bodyPr>
            <a:noAutofit/>
          </a:bodyPr>
          <a:lstStyle/>
          <a:p>
            <a:fld id="{AAA916C4-9175-479B-9610-7E06A2EDFEE0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C8D2CF7B-FF7A-7960-DB96-2B1846DA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50131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08A763A-F1F9-D459-6C34-3976566275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7856" y="0"/>
            <a:ext cx="758414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964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685800"/>
            <a:ext cx="2748115" cy="2743200"/>
          </a:xfrm>
          <a:noFill/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87E718-4223-B4DB-C92A-99E891E642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2296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39200" y="3703320"/>
            <a:ext cx="2743201" cy="2476061"/>
          </a:xfrm>
          <a:noFill/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9200" y="6343955"/>
            <a:ext cx="1404460" cy="365125"/>
          </a:xfrm>
          <a:noFill/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2522" y="6343955"/>
            <a:ext cx="854573" cy="365125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AD2788-6390-4160-9542-0F1C554F0165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  <a:noFill/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9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685800"/>
            <a:ext cx="2748114" cy="274320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703320"/>
            <a:ext cx="2743200" cy="247606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44F6AEF-CB45-AC6F-F205-7AB27767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697" y="6343955"/>
            <a:ext cx="1404460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80DDA2F-B408-A7AF-463F-3F6ED55C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69019" y="6343955"/>
            <a:ext cx="85457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E6CDFB-328D-4B9A-B955-967B0C6194A8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C6A3F52-E7A3-B732-2650-C47F8BE2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3593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894EEF-95B5-F8FE-9FBB-D5DFD413C0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2400" y="0"/>
            <a:ext cx="82296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61154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4343400"/>
            <a:ext cx="4019522" cy="1159931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0CE544-3552-FE00-5B00-942E522A2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8862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600" y="4343400"/>
            <a:ext cx="6400800" cy="115993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A994DB4-9653-4FD4-8A14-5DAFB68B0E92}" type="datetime1">
              <a:rPr lang="en-US" smtClean="0"/>
              <a:t>6/15/2026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1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886200"/>
            <a:ext cx="3044954" cy="2245126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44333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7200" y="3886200"/>
            <a:ext cx="7315199" cy="224512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b="0" i="0" dirty="0">
                <a:latin typeface="+mn-lt"/>
              </a:defRPr>
            </a:lvl1pPr>
            <a:lvl2pPr marL="228600" indent="0">
              <a:buNone/>
              <a:defRPr lang="en-US" sz="1400" b="0" i="0" dirty="0">
                <a:latin typeface="+mn-lt"/>
              </a:defRPr>
            </a:lvl2pPr>
            <a:lvl3pPr marL="457200" indent="0">
              <a:buNone/>
              <a:defRPr lang="en-US" sz="1400" b="0" i="0" dirty="0">
                <a:latin typeface="+mn-lt"/>
              </a:defRPr>
            </a:lvl3pPr>
            <a:lvl4pPr marL="685800" indent="0">
              <a:buNone/>
              <a:defRPr lang="en-US" sz="1400" b="0" i="0" dirty="0">
                <a:latin typeface="+mn-lt"/>
              </a:defRPr>
            </a:lvl4pPr>
            <a:lvl5pPr marL="914400" indent="0">
              <a:buNone/>
              <a:defRPr lang="en-US" sz="1400" b="0" i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BECFC22-7333-427C-A7BB-2A423772B9A0}" type="datetime1">
              <a:rPr lang="en-US" smtClean="0"/>
              <a:t>6/15/2026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0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3044954" cy="2035724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158" y="685800"/>
            <a:ext cx="7315199" cy="201466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b="0" i="0" dirty="0">
                <a:latin typeface="+mn-lt"/>
              </a:defRPr>
            </a:lvl1pPr>
            <a:lvl2pPr marL="228600" indent="0">
              <a:buNone/>
              <a:defRPr lang="en-US" sz="1400" b="0" i="0" dirty="0">
                <a:latin typeface="+mn-lt"/>
              </a:defRPr>
            </a:lvl2pPr>
            <a:lvl3pPr marL="457200" indent="0">
              <a:buNone/>
              <a:defRPr lang="en-US" sz="1400" b="0" i="0" dirty="0">
                <a:latin typeface="+mn-lt"/>
              </a:defRPr>
            </a:lvl3pPr>
            <a:lvl4pPr marL="685800" indent="0">
              <a:buNone/>
              <a:defRPr lang="en-US" sz="1400" b="0" i="0" dirty="0">
                <a:latin typeface="+mn-lt"/>
              </a:defRPr>
            </a:lvl4pPr>
            <a:lvl5pPr marL="914400" indent="0">
              <a:buNone/>
              <a:defRPr lang="en-US" sz="1400" b="0" i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2896372"/>
            <a:ext cx="2791027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5894" y="2896372"/>
            <a:ext cx="1559379" cy="365125"/>
          </a:xfrm>
        </p:spPr>
        <p:txBody>
          <a:bodyPr>
            <a:noAutofit/>
          </a:bodyPr>
          <a:lstStyle/>
          <a:p>
            <a:fld id="{B78D85C6-8657-43F4-BE68-8F80962A5435}" type="datetime1">
              <a:rPr lang="en-US" smtClean="0"/>
              <a:t>6/15/2026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151" y="2896372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178283B-8F20-CAA0-928D-318B857F95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14669"/>
            <a:ext cx="12192000" cy="344333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672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8"/>
            <a:ext cx="5483353" cy="1388318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651760"/>
            <a:ext cx="5483352" cy="35218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B12E0E-A617-768A-7E0E-472481185B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7792" y="685807"/>
            <a:ext cx="4864608" cy="548637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1D70B4-629A-1A3A-D1BB-D35C3AED4BAD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62229"/>
            <a:ext cx="54864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8F922763-A12B-44C2-4F2D-AAD3B317E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7" y="6343955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8D44AB0-B4BD-5097-DB6C-0B96B75B1DA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893929" y="6343955"/>
            <a:ext cx="2202644" cy="365125"/>
          </a:xfrm>
        </p:spPr>
        <p:txBody>
          <a:bodyPr>
            <a:noAutofit/>
          </a:bodyPr>
          <a:lstStyle/>
          <a:p>
            <a:fld id="{59D65A6B-59CD-4A95-97A1-5003425BCE52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EA9CC9C-E71E-C316-0680-F4BD6EDC8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9674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9753" cy="898525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E15E62-FEF2-298A-EC8D-72D59188CB27}"/>
              </a:ext>
            </a:extLst>
          </p:cNvPr>
          <p:cNvCxnSpPr>
            <a:cxnSpLocks/>
          </p:cNvCxnSpPr>
          <p:nvPr userDrawn="1"/>
        </p:nvCxnSpPr>
        <p:spPr>
          <a:xfrm>
            <a:off x="609600" y="1905000"/>
            <a:ext cx="109728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2286012"/>
            <a:ext cx="5479474" cy="298765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892D5B-0772-8929-54F9-AA16EED38E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5575" y="2285301"/>
            <a:ext cx="4863778" cy="388618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642932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86595" y="6343955"/>
            <a:ext cx="1449697" cy="365125"/>
          </a:xfrm>
        </p:spPr>
        <p:txBody>
          <a:bodyPr>
            <a:noAutofit/>
          </a:bodyPr>
          <a:lstStyle/>
          <a:p>
            <a:fld id="{AEBE612C-E459-4252-B286-C98BDF4C5E92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293" y="6343955"/>
            <a:ext cx="443060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903" y="685807"/>
            <a:ext cx="5486400" cy="138830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F8ACB4F-E132-97B5-797E-ADFB9AC834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658" y="685807"/>
            <a:ext cx="4864608" cy="548637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9903" y="2650330"/>
            <a:ext cx="5486400" cy="352185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415657-C9CC-A8DC-C841-09A42AC901EC}"/>
              </a:ext>
            </a:extLst>
          </p:cNvPr>
          <p:cNvCxnSpPr>
            <a:cxnSpLocks/>
          </p:cNvCxnSpPr>
          <p:nvPr userDrawn="1"/>
        </p:nvCxnSpPr>
        <p:spPr>
          <a:xfrm>
            <a:off x="6089903" y="2362219"/>
            <a:ext cx="54864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65827FC-FBF0-2A7B-2AE9-11D916DB9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7" y="6343955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D3F37AD-0904-9EC0-EFEE-899B457A453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893929" y="6343955"/>
            <a:ext cx="2202644" cy="365125"/>
          </a:xfrm>
        </p:spPr>
        <p:txBody>
          <a:bodyPr>
            <a:noAutofit/>
          </a:bodyPr>
          <a:lstStyle/>
          <a:p>
            <a:fld id="{D8568ADA-B78D-4076-A9DF-6C8E04B71243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55EC9E8-1A84-6C33-ADB3-D40020F509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4564763" cy="142679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580E71-5349-7975-EE00-1D48FBB455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" y="2514600"/>
            <a:ext cx="4564763" cy="363659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90060" y="685800"/>
            <a:ext cx="5792341" cy="5465398"/>
          </a:xfrm>
        </p:spPr>
        <p:txBody>
          <a:bodyPr anchor="b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3ED234F-BBE0-48A3-AC31-D10A1F3BC187}" type="datetime1">
              <a:rPr lang="en-US" smtClean="0"/>
              <a:t>6/15/2026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2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89110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4665C-5805-BDA9-0EA4-387D86C88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647" y="2057400"/>
            <a:ext cx="2740153" cy="4091502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1" y="2057400"/>
            <a:ext cx="7766302" cy="409150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A0D3809-2B53-482D-AD1B-8B09C4B2656C}" type="datetime1">
              <a:rPr lang="en-US" smtClean="0"/>
              <a:t>6/15/2026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9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DA757D-A9AE-985A-6EEE-C02E46D45DC9}"/>
              </a:ext>
            </a:extLst>
          </p:cNvPr>
          <p:cNvSpPr/>
          <p:nvPr/>
        </p:nvSpPr>
        <p:spPr>
          <a:xfrm>
            <a:off x="11250895" y="43434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1E517F-7D77-FEA1-94A2-D8522A1BF181}"/>
              </a:ext>
            </a:extLst>
          </p:cNvPr>
          <p:cNvSpPr/>
          <p:nvPr/>
        </p:nvSpPr>
        <p:spPr>
          <a:xfrm>
            <a:off x="685800" y="46938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2EAE4C-19D0-A0E4-1FDC-967BD2694E6F}"/>
              </a:ext>
            </a:extLst>
          </p:cNvPr>
          <p:cNvSpPr/>
          <p:nvPr/>
        </p:nvSpPr>
        <p:spPr>
          <a:xfrm>
            <a:off x="10998565" y="44258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E35C93-E0FF-6186-7502-985D78DA9B28}"/>
              </a:ext>
            </a:extLst>
          </p:cNvPr>
          <p:cNvSpPr/>
          <p:nvPr/>
        </p:nvSpPr>
        <p:spPr>
          <a:xfrm>
            <a:off x="10976145" y="44258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4E889F8-D8CB-1564-17A8-26A2F425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025460"/>
            <a:ext cx="9144000" cy="8686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B51AE5-91E2-069A-7DF2-EB394DA25E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143000"/>
            <a:ext cx="10115679" cy="347472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fld id="{154F04C1-B149-48D4-90B8-E64820B32F59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E73F6F-B481-328B-CE64-8485DC66B8EA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968F-BFC6-694E-9A7C-A113E7DEBF65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A14AD-A403-0816-9FED-F4E7BB405B17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5DE6E3-5C5B-04A2-6D84-63D852F6062A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D258FD5-5B6B-DBB1-0F00-D02C7119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859867"/>
            <a:ext cx="9144000" cy="10972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96BB08E-5668-89FF-C0AE-D8A83C783F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600199"/>
            <a:ext cx="9171115" cy="3259668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AED7B4-8DB4-40B0-90CF-49D3708442C0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32C402C-8B4C-3690-6875-FE157681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257800"/>
            <a:ext cx="9144000" cy="8686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80DC0CF-9044-3D55-7D8F-4CD97232E3E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143000"/>
            <a:ext cx="10115679" cy="347472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F861E720-2EA4-4832-8DC2-DC3D2BDBB07C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480B90-B64C-0559-ACB2-7DBB57135C77}"/>
              </a:ext>
            </a:extLst>
          </p:cNvPr>
          <p:cNvSpPr/>
          <p:nvPr/>
        </p:nvSpPr>
        <p:spPr>
          <a:xfrm>
            <a:off x="11250895" y="4562062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866D-D29F-1CC5-14B2-BB24F10745FE}"/>
              </a:ext>
            </a:extLst>
          </p:cNvPr>
          <p:cNvSpPr/>
          <p:nvPr/>
        </p:nvSpPr>
        <p:spPr>
          <a:xfrm>
            <a:off x="685800" y="4912557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A0DC7F-E416-CA3E-E389-945D5FA32CC9}"/>
              </a:ext>
            </a:extLst>
          </p:cNvPr>
          <p:cNvSpPr/>
          <p:nvPr/>
        </p:nvSpPr>
        <p:spPr>
          <a:xfrm>
            <a:off x="10998565" y="4644494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9CC5C-2252-AB09-49B5-FD1BE0E74E30}"/>
              </a:ext>
            </a:extLst>
          </p:cNvPr>
          <p:cNvSpPr/>
          <p:nvPr/>
        </p:nvSpPr>
        <p:spPr>
          <a:xfrm>
            <a:off x="10976145" y="4644499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5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479" y="685800"/>
            <a:ext cx="9140953" cy="2699775"/>
          </a:xfrm>
        </p:spPr>
        <p:txBody>
          <a:bodyPr anchor="t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F01E07-9F97-42AE-9FE9-3EAD856BDB2A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E594965-EF4A-40C0-FED1-CF5564CED970}"/>
              </a:ext>
            </a:extLst>
          </p:cNvPr>
          <p:cNvSpPr/>
          <p:nvPr/>
        </p:nvSpPr>
        <p:spPr>
          <a:xfrm>
            <a:off x="11250895" y="4562061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DE90F9-432C-AEEC-88D5-177A0E299391}"/>
              </a:ext>
            </a:extLst>
          </p:cNvPr>
          <p:cNvSpPr/>
          <p:nvPr/>
        </p:nvSpPr>
        <p:spPr>
          <a:xfrm>
            <a:off x="685800" y="4912556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ECD3CD-C697-A46B-71F2-D64BD77C395C}"/>
              </a:ext>
            </a:extLst>
          </p:cNvPr>
          <p:cNvSpPr/>
          <p:nvPr/>
        </p:nvSpPr>
        <p:spPr>
          <a:xfrm>
            <a:off x="10998565" y="4644493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6793A7-6512-567E-DAFF-BB4A63B89DC3}"/>
              </a:ext>
            </a:extLst>
          </p:cNvPr>
          <p:cNvSpPr/>
          <p:nvPr/>
        </p:nvSpPr>
        <p:spPr>
          <a:xfrm>
            <a:off x="10976145" y="4644498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A0D5A-6B2D-15B8-4FC0-30535DF01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86398"/>
            <a:ext cx="10058400" cy="66947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1799182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86F34B-87C2-AC58-5483-78C0E5DB477C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6B59A7-7C3C-7431-CC9A-51EFBA257959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2D0661-BB9A-E751-A4EB-2C95BF96A560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09A5AB9-86E5-2BD1-8EFC-49C204619282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600200"/>
            <a:ext cx="10055353" cy="3657601"/>
          </a:xfrm>
        </p:spPr>
        <p:txBody>
          <a:bodyPr anchor="b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B2334-B27F-4DA0-8A92-599603070D6B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A4A8879E-F637-BA38-C325-517B59E12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86398"/>
            <a:ext cx="10058400" cy="66947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16021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ED10B2-4172-93C9-B408-242DDBA504A8}"/>
              </a:ext>
            </a:extLst>
          </p:cNvPr>
          <p:cNvSpPr/>
          <p:nvPr/>
        </p:nvSpPr>
        <p:spPr>
          <a:xfrm>
            <a:off x="11250895" y="5430148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F4AA95-C597-81F0-35EA-96B5BA7A12BB}"/>
              </a:ext>
            </a:extLst>
          </p:cNvPr>
          <p:cNvSpPr/>
          <p:nvPr/>
        </p:nvSpPr>
        <p:spPr>
          <a:xfrm>
            <a:off x="685800" y="5780643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37871-D86F-9BA6-1D96-9B3392C2F247}"/>
              </a:ext>
            </a:extLst>
          </p:cNvPr>
          <p:cNvSpPr/>
          <p:nvPr/>
        </p:nvSpPr>
        <p:spPr>
          <a:xfrm>
            <a:off x="10998565" y="5512580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203EFA-FE43-9B63-5768-4A3FD1509639}"/>
              </a:ext>
            </a:extLst>
          </p:cNvPr>
          <p:cNvSpPr/>
          <p:nvPr/>
        </p:nvSpPr>
        <p:spPr>
          <a:xfrm>
            <a:off x="10976145" y="5512585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868680"/>
            <a:ext cx="9140952" cy="3660746"/>
          </a:xfrm>
        </p:spPr>
        <p:txBody>
          <a:bodyPr anchor="ctr">
            <a:noAutofit/>
          </a:bodyPr>
          <a:lstStyle>
            <a:lvl1pPr marL="164592" indent="-164592">
              <a:lnSpc>
                <a:spcPct val="11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B8D85F-DE7D-4C09-9BDD-03377313F809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259B8E5-883A-B6CE-4C6C-F6F48B038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617720"/>
            <a:ext cx="9140951" cy="788609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2918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8142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A77448-F1DA-CAC1-9B05-8F5CE655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878566"/>
            <a:ext cx="5074920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572" y="1878566"/>
            <a:ext cx="5075556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514600"/>
            <a:ext cx="5075238" cy="36591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7572" y="2514600"/>
            <a:ext cx="5075556" cy="36591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D150565-788C-402B-B078-3F96B9A231B8}" type="datetime1">
              <a:rPr lang="en-US" smtClean="0"/>
              <a:t>6/15/2026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3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5184-1DAA-DFF4-A408-3D5DD151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7B20C69-CB4E-44F7-A408-67C55627795C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2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9EA653-B766-E096-036C-1C173E29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364391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1845593-CC30-27D6-3F82-E2BA784C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4526280"/>
            <a:ext cx="3654553" cy="1621111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85800"/>
            <a:ext cx="6699502" cy="54864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72A1522-8F1E-408E-ABA2-6F5B206582B8}" type="datetime1">
              <a:rPr lang="en-US" smtClean="0"/>
              <a:t>6/15/2026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4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3643916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4526280"/>
            <a:ext cx="3654553" cy="162111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872039" y="685800"/>
            <a:ext cx="6699502" cy="544263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E19A776-5AE6-4251-8560-C6066D0B46D6}" type="datetime1">
              <a:rPr lang="en-US" smtClean="0"/>
              <a:t>6/15/2026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0C69-CB4E-44F7-A408-67C55627795C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4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43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22-8F1E-408E-ABA2-6F5B206582B8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2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A776-5AE6-4251-8560-C6066D0B46D6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0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9814657-813A-4D7B-A2F8-E573BA1645D3}" type="datetime1">
              <a:rPr lang="en-US" smtClean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1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32" r:id="rId15"/>
    <p:sldLayoutId id="2147484333" r:id="rId16"/>
    <p:sldLayoutId id="2147484334" r:id="rId17"/>
    <p:sldLayoutId id="2147484298" r:id="rId18"/>
    <p:sldLayoutId id="2147484114" r:id="rId19"/>
    <p:sldLayoutId id="2147484116" r:id="rId20"/>
    <p:sldLayoutId id="2147484117" r:id="rId21"/>
    <p:sldLayoutId id="2147484118" r:id="rId22"/>
    <p:sldLayoutId id="2147484120" r:id="rId23"/>
    <p:sldLayoutId id="2147484121" r:id="rId24"/>
    <p:sldLayoutId id="2147484124" r:id="rId25"/>
    <p:sldLayoutId id="2147484125" r:id="rId26"/>
    <p:sldLayoutId id="2147484126" r:id="rId27"/>
    <p:sldLayoutId id="2147484129" r:id="rId28"/>
    <p:sldLayoutId id="2147484132" r:id="rId29"/>
    <p:sldLayoutId id="2147484133" r:id="rId30"/>
    <p:sldLayoutId id="2147484135" r:id="rId31"/>
    <p:sldLayoutId id="2147484136" r:id="rId32"/>
    <p:sldLayoutId id="2147484138" r:id="rId33"/>
    <p:sldLayoutId id="2147484139" r:id="rId34"/>
    <p:sldLayoutId id="2147484140" r:id="rId35"/>
    <p:sldLayoutId id="2147484141" r:id="rId36"/>
    <p:sldLayoutId id="2147484142" r:id="rId37"/>
    <p:sldLayoutId id="2147484143" r:id="rId38"/>
    <p:sldLayoutId id="2147484144" r:id="rId39"/>
    <p:sldLayoutId id="2147484145" r:id="rId40"/>
    <p:sldLayoutId id="2147484146" r:id="rId41"/>
    <p:sldLayoutId id="2147484147" r:id="rId42"/>
    <p:sldLayoutId id="2147484148" r:id="rId43"/>
    <p:sldLayoutId id="2147484149" r:id="rId44"/>
    <p:sldLayoutId id="2147484150" r:id="rId45"/>
    <p:sldLayoutId id="2147484152" r:id="rId46"/>
    <p:sldLayoutId id="2147484158" r:id="rId47"/>
    <p:sldLayoutId id="2147484159" r:id="rId48"/>
    <p:sldLayoutId id="2147484160" r:id="rId49"/>
    <p:sldLayoutId id="2147484162" r:id="rId50"/>
    <p:sldLayoutId id="2147484163" r:id="rId51"/>
    <p:sldLayoutId id="2147484165" r:id="rId52"/>
    <p:sldLayoutId id="2147484166" r:id="rId5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HousingandSupportiveServices@HernandoCounty.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l/lease-agreement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FF4B6-3F85-6E67-ED81-212443682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0CBC46-76F5-CB3F-9BF0-DE7BBD3C6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9954" y="990600"/>
            <a:ext cx="4382046" cy="27190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600" dirty="0"/>
            </a:br>
            <a:r>
              <a:rPr lang="en-US" sz="2600" dirty="0"/>
              <a:t>Hernando County </a:t>
            </a:r>
            <a:br>
              <a:rPr lang="en-US" sz="2600" dirty="0"/>
            </a:br>
            <a:r>
              <a:rPr lang="en-US" sz="2200" dirty="0"/>
              <a:t>Housing &amp; Supportive Services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A5C5AD-7278-E875-15B7-835123AC2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153" y="4226227"/>
            <a:ext cx="4092647" cy="162150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HOME Investment Partnerships (HOME)</a:t>
            </a:r>
          </a:p>
          <a:p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Tenant Based Rental Assistance (TBRA)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EE19F-C66D-8562-B78B-80CFE4784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245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6D56-9C69-3DC9-C995-4FF23322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&amp; Financial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02EE-B317-434A-8202-E27E6677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Make monthly payments directly to landlords</a:t>
            </a:r>
          </a:p>
          <a:p>
            <a:pPr lvl="1"/>
            <a:r>
              <a:rPr lang="en-US" sz="2400" dirty="0"/>
              <a:t>Maintain clear reconciliation and tracking procedures</a:t>
            </a:r>
          </a:p>
          <a:p>
            <a:pPr lvl="1"/>
            <a:r>
              <a:rPr lang="en-US" sz="2400" dirty="0"/>
              <a:t>Prevent overpayments through periodic reviews</a:t>
            </a:r>
          </a:p>
          <a:p>
            <a:pPr lvl="1"/>
            <a:r>
              <a:rPr lang="en-US" sz="2400" dirty="0"/>
              <a:t>Adjust rent amounts based on program rules</a:t>
            </a:r>
          </a:p>
        </p:txBody>
      </p:sp>
    </p:spTree>
    <p:extLst>
      <p:ext uri="{BB962C8B-B14F-4D97-AF65-F5344CB8AC3E}">
        <p14:creationId xmlns:p14="http://schemas.microsoft.com/office/powerpoint/2010/main" val="347683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3938-41DD-0BA2-7653-2BFAB0F0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&amp;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67F4-C27B-ED76-E00E-D7D7E0EA8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2600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Maintain complete, organized household files</a:t>
            </a:r>
          </a:p>
          <a:p>
            <a:pPr lvl="1"/>
            <a:r>
              <a:rPr lang="en-US" sz="2400" dirty="0"/>
              <a:t>Monitor landlord compliance</a:t>
            </a:r>
          </a:p>
          <a:p>
            <a:pPr lvl="1"/>
            <a:r>
              <a:rPr lang="en-US" sz="2400" dirty="0"/>
              <a:t>Update internal policies as regulations change</a:t>
            </a:r>
          </a:p>
          <a:p>
            <a:pPr lvl="1"/>
            <a:r>
              <a:rPr lang="en-US" sz="2400" dirty="0"/>
              <a:t>Update staff regularly on internal policies and TBRA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7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8EB1-C16E-6736-342A-31FE7A25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AE8F-8F67-DAAC-8D87-859228889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6400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Strong TBRA applicants can demonstrate: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Defined program structure and staffing plan</a:t>
            </a:r>
          </a:p>
          <a:p>
            <a:pPr lvl="1"/>
            <a:r>
              <a:rPr lang="en-US" sz="2400" dirty="0"/>
              <a:t>A clear and detailed program design</a:t>
            </a:r>
          </a:p>
          <a:p>
            <a:pPr lvl="1"/>
            <a:r>
              <a:rPr lang="en-US" sz="2400" dirty="0"/>
              <a:t>Solid internal controls and financial management</a:t>
            </a:r>
          </a:p>
          <a:p>
            <a:pPr lvl="1"/>
            <a:r>
              <a:rPr lang="en-US" sz="2400" dirty="0"/>
              <a:t>Provide case management and supportive services as needed</a:t>
            </a:r>
          </a:p>
          <a:p>
            <a:pPr lvl="1"/>
            <a:r>
              <a:rPr lang="en-US" sz="2400" dirty="0"/>
              <a:t>Partnerships supporting outreach and services</a:t>
            </a:r>
          </a:p>
          <a:p>
            <a:pPr lvl="1"/>
            <a:r>
              <a:rPr lang="en-US" sz="2400" dirty="0"/>
              <a:t>Sample forms showing readiness to operate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8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AD73-2DBF-C9FB-E766-BC6B79BE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Application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308FA-D65D-45C9-D6A3-D261297D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5260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avoid delays or denial, applicants should not:</a:t>
            </a:r>
          </a:p>
          <a:p>
            <a:pPr lvl="1"/>
            <a:r>
              <a:rPr lang="en-US" sz="2400" dirty="0"/>
              <a:t>Provide vague descriptions of program operations</a:t>
            </a:r>
          </a:p>
          <a:p>
            <a:pPr lvl="1"/>
            <a:r>
              <a:rPr lang="en-US" sz="2400" dirty="0"/>
              <a:t>Present unclear or insufficient staffing capacity</a:t>
            </a:r>
          </a:p>
          <a:p>
            <a:pPr lvl="1"/>
            <a:r>
              <a:rPr lang="en-US" sz="2400" dirty="0"/>
              <a:t>Submit incomplete documentation or missing attachments</a:t>
            </a:r>
          </a:p>
          <a:p>
            <a:pPr lvl="1"/>
            <a:r>
              <a:rPr lang="en-US" sz="2400" dirty="0"/>
              <a:t>Show limited or no compliance experience</a:t>
            </a:r>
          </a:p>
          <a:p>
            <a:pPr lvl="1"/>
            <a:r>
              <a:rPr lang="en-US" sz="2400" dirty="0"/>
              <a:t>Provide unrealistic timelines or deliverables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7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6AFD-4FC7-24E5-9E7C-111594D5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4BC2-D611-A09D-A806-D88BF5FF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52600"/>
            <a:ext cx="8946541" cy="4195481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TBRA expands access to affordable housing through flexible, well‑managed rental assistance.</a:t>
            </a:r>
          </a:p>
          <a:p>
            <a:pPr lvl="1"/>
            <a:r>
              <a:rPr lang="en-US" sz="2400" dirty="0"/>
              <a:t>Supports community housing goals</a:t>
            </a:r>
          </a:p>
          <a:p>
            <a:pPr lvl="1"/>
            <a:r>
              <a:rPr lang="en-US" sz="2400" dirty="0"/>
              <a:t>Helps households achieve stability</a:t>
            </a:r>
          </a:p>
          <a:p>
            <a:pPr lvl="1"/>
            <a:r>
              <a:rPr lang="en-US" sz="2400" dirty="0"/>
              <a:t>Requires strong documentation and compliance</a:t>
            </a:r>
          </a:p>
          <a:p>
            <a:pPr lvl="1"/>
            <a:r>
              <a:rPr lang="en-US" sz="2400" dirty="0"/>
              <a:t>Works best with clear policies and consistent processes</a:t>
            </a:r>
          </a:p>
        </p:txBody>
      </p:sp>
    </p:spTree>
    <p:extLst>
      <p:ext uri="{BB962C8B-B14F-4D97-AF65-F5344CB8AC3E}">
        <p14:creationId xmlns:p14="http://schemas.microsoft.com/office/powerpoint/2010/main" val="114707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30F6-7634-4828-3803-F109F64F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29A8B-FB6E-D703-4B07-ED27BAB0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514600"/>
            <a:ext cx="7840053" cy="373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Hernando County Housing &amp; Supportive Services</a:t>
            </a:r>
          </a:p>
          <a:p>
            <a:pPr marL="0" indent="0">
              <a:buNone/>
            </a:pPr>
            <a:r>
              <a:rPr lang="en-US" dirty="0"/>
              <a:t>Phone: (352) 540‑4338 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HousingandSupportiveServices@HernandoCounty.us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9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B5286-4009-4B1D-7B70-1D78DFB7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Questions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EB035A-0CCB-0FC4-A9E0-6C2502B6E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943679" y="647698"/>
            <a:ext cx="3671011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937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7865-2F63-E5EC-15F5-B653FE74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05840"/>
          </a:xfrm>
        </p:spPr>
        <p:txBody>
          <a:bodyPr/>
          <a:lstStyle/>
          <a:p>
            <a:r>
              <a:rPr lang="en-US" dirty="0"/>
              <a:t>Introduction to HOME TBRA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DB0CB-0A14-A119-7B30-F902BBFF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524000"/>
            <a:ext cx="9558528" cy="435133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/>
              <a:t>The HOME Tenant-Based Rental Assistance (TBRA) program  provides flexible rental assistance to help low‑income households secure and maintain affordable housing.</a:t>
            </a:r>
          </a:p>
          <a:p>
            <a:pPr marL="0" lvl="0" indent="0">
              <a:buNone/>
            </a:pP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Assistance may include rent, security deposits, and utility deposits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TBRA is tenant‑based, allowing households to choose any qualifying unit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Assistance typically lasts 12–24 months depending on program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3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4D2E-CB7A-3105-C46D-E61AF34F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533400"/>
            <a:ext cx="9692640" cy="914400"/>
          </a:xfrm>
        </p:spPr>
        <p:txBody>
          <a:bodyPr/>
          <a:lstStyle/>
          <a:p>
            <a:r>
              <a:rPr lang="en-US" dirty="0"/>
              <a:t>What is TBRA?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BF38-7D9F-B50D-B132-21CED704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81200"/>
            <a:ext cx="9887712" cy="37338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Rental assistance for low‑income households</a:t>
            </a:r>
          </a:p>
          <a:p>
            <a:pPr lvl="1"/>
            <a:r>
              <a:rPr lang="en-US" sz="2400" dirty="0"/>
              <a:t>Covers rent, security deposits, and utility deposits</a:t>
            </a:r>
          </a:p>
          <a:p>
            <a:pPr lvl="1"/>
            <a:r>
              <a:rPr lang="en-US" sz="2400" dirty="0"/>
              <a:t>Families can select their own eligible unit</a:t>
            </a:r>
          </a:p>
          <a:p>
            <a:pPr lvl="1"/>
            <a:r>
              <a:rPr lang="en-US" sz="2400" dirty="0"/>
              <a:t>Can be short‑ or long‑term based on policy</a:t>
            </a:r>
          </a:p>
          <a:p>
            <a:pPr lvl="1"/>
            <a:r>
              <a:rPr lang="en-US" sz="2400" dirty="0"/>
              <a:t>Supports long‑term housing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E9FB-D257-C889-9508-D796330D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8AB3-1B5E-4075-C7B5-7D2BB192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7800"/>
            <a:ext cx="9404723" cy="4800599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Organizations administering TBRA must:</a:t>
            </a:r>
          </a:p>
          <a:p>
            <a:pPr lvl="1"/>
            <a:r>
              <a:rPr lang="en-US" sz="2400" dirty="0"/>
              <a:t>Conduct outreach and accept applications</a:t>
            </a:r>
          </a:p>
          <a:p>
            <a:pPr lvl="1"/>
            <a:r>
              <a:rPr lang="en-US" sz="2400" dirty="0"/>
              <a:t>Verify household income and eligibility</a:t>
            </a:r>
          </a:p>
          <a:p>
            <a:pPr lvl="1"/>
            <a:r>
              <a:rPr lang="en-US" sz="2400" dirty="0"/>
              <a:t>Approve units and confirm rent reasonableness</a:t>
            </a:r>
          </a:p>
          <a:p>
            <a:pPr lvl="1"/>
            <a:r>
              <a:rPr lang="en-US" sz="2400" dirty="0"/>
              <a:t>Complete required inspections and monitor corrections</a:t>
            </a:r>
          </a:p>
          <a:p>
            <a:pPr lvl="1"/>
            <a:r>
              <a:rPr lang="en-US" sz="2400" dirty="0"/>
              <a:t>Execute leases and assistance contracts before move in</a:t>
            </a:r>
          </a:p>
          <a:p>
            <a:pPr lvl="1"/>
            <a:r>
              <a:rPr lang="en-US" sz="2400" dirty="0"/>
              <a:t>Maintain complete files and provide ongoing monitoring</a:t>
            </a:r>
          </a:p>
          <a:p>
            <a:pPr lvl="1"/>
            <a:r>
              <a:rPr lang="en-US" sz="2400" dirty="0"/>
              <a:t>Provide case management and supportive services as needed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1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726E-0F1C-7514-65A3-6F19917E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5FE2-B379-296D-CC46-F2ECF1235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0" y="1853248"/>
            <a:ext cx="6324600" cy="450056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To Qualify, households must:</a:t>
            </a:r>
          </a:p>
          <a:p>
            <a:pPr lvl="1"/>
            <a:r>
              <a:rPr lang="en-US" sz="2400" dirty="0"/>
              <a:t>Have Income at or below 80% of Area Median Income (AMI)</a:t>
            </a:r>
          </a:p>
          <a:p>
            <a:pPr lvl="1"/>
            <a:r>
              <a:rPr lang="en-US" sz="2400" dirty="0"/>
              <a:t>Meet any local preferences or priorities established for the program</a:t>
            </a:r>
          </a:p>
          <a:p>
            <a:pPr lvl="1"/>
            <a:r>
              <a:rPr lang="en-US" sz="2400" dirty="0"/>
              <a:t>Provide all required documentation and verification materials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D24F5-12F0-39F9-7E99-ADF612AF0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2514600"/>
            <a:ext cx="3207188" cy="21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E2364-800C-5ADB-EB75-9331A9A2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5616217" cy="1047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5C382-DBA7-0CAC-C564-AA99624CC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41" y="19812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Before assistance begins, units must:</a:t>
            </a:r>
          </a:p>
          <a:p>
            <a:pPr lvl="1"/>
            <a:r>
              <a:rPr lang="en-US" sz="2400" dirty="0"/>
              <a:t>Meet HOME rent limits</a:t>
            </a:r>
          </a:p>
          <a:p>
            <a:pPr lvl="1"/>
            <a:r>
              <a:rPr lang="en-US" sz="2400" dirty="0"/>
              <a:t>Pass a rent reasonableness review</a:t>
            </a:r>
          </a:p>
          <a:p>
            <a:pPr lvl="1"/>
            <a:r>
              <a:rPr lang="en-US" sz="2400" dirty="0"/>
              <a:t>Pass an HQS (or equivalent) inspection</a:t>
            </a:r>
          </a:p>
          <a:p>
            <a:pPr lvl="1"/>
            <a:r>
              <a:rPr lang="en-US" sz="2400" dirty="0"/>
              <a:t>Use approved utility allowance schedules</a:t>
            </a:r>
          </a:p>
          <a:p>
            <a:endParaRPr lang="en-US" dirty="0"/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F39E0A-02D4-215F-4A8B-A4CF3AED00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2" y="2100627"/>
            <a:ext cx="3980139" cy="2656742"/>
          </a:xfrm>
          <a:prstGeom prst="rect">
            <a:avLst/>
          </a:prstGeom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19BC-B4DC-EAA8-AA3D-D8084885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727B-9599-0F43-0272-6BE146C7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2600"/>
            <a:ext cx="8946541" cy="4195481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Providers must ensure assistance amounts follow HUD rules: </a:t>
            </a:r>
          </a:p>
          <a:p>
            <a:pPr lvl="1"/>
            <a:r>
              <a:rPr lang="en-US" sz="2400" dirty="0"/>
              <a:t>Use HUD Part 5 income rules</a:t>
            </a:r>
          </a:p>
          <a:p>
            <a:pPr lvl="1"/>
            <a:r>
              <a:rPr lang="en-US" sz="2400" dirty="0"/>
              <a:t>Apply correct utility allowances</a:t>
            </a:r>
          </a:p>
          <a:p>
            <a:pPr lvl="1"/>
            <a:r>
              <a:rPr lang="en-US" sz="2400" dirty="0"/>
              <a:t>Ensure rent plus utilities meet HOME limits</a:t>
            </a:r>
          </a:p>
          <a:p>
            <a:pPr lvl="1"/>
            <a:r>
              <a:rPr lang="en-US" sz="2400" dirty="0"/>
              <a:t>Set payment standards based on local policy</a:t>
            </a:r>
          </a:p>
          <a:p>
            <a:pPr lvl="1"/>
            <a:r>
              <a:rPr lang="en-US" sz="2400" dirty="0"/>
              <a:t>Recalculate income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1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DEF3-029C-4E60-205F-D9CEE8F2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Quality &amp;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A4460-E6E0-004E-4299-FA4178664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752600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Conduct initial inspection before household move-in</a:t>
            </a:r>
          </a:p>
          <a:p>
            <a:pPr lvl="1"/>
            <a:r>
              <a:rPr lang="en-US" sz="2400" dirty="0"/>
              <a:t>Re-inspect annually or as required</a:t>
            </a:r>
          </a:p>
          <a:p>
            <a:pPr lvl="1"/>
            <a:r>
              <a:rPr lang="en-US" sz="2400" dirty="0"/>
              <a:t>Record deficiencies and corrections</a:t>
            </a:r>
          </a:p>
          <a:p>
            <a:pPr lvl="1"/>
            <a:r>
              <a:rPr lang="en-US" sz="2400" dirty="0"/>
              <a:t>Maintain inspection logs for 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FB73-FB24-E8C2-8A44-66F80D92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Leases &amp;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0600-8491-0819-042A-AE22A5205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240" y="1853248"/>
            <a:ext cx="4992690" cy="4195763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Lease must not include prohibited clauses</a:t>
            </a:r>
          </a:p>
          <a:p>
            <a:pPr lvl="1"/>
            <a:r>
              <a:rPr lang="en-US" sz="2400" dirty="0"/>
              <a:t>The assistance contract must be executed before payments will begin</a:t>
            </a:r>
          </a:p>
          <a:p>
            <a:pPr lvl="1"/>
            <a:r>
              <a:rPr lang="en-US" sz="2400" dirty="0"/>
              <a:t>Program rules must be clear regarding terms, termination, and rent issues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DFAA4B-C9E2-7770-300E-E0B89BE87C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2313" y="1676400"/>
            <a:ext cx="5356226" cy="35708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CDF59-1BC5-97FC-7DF7-A6E53CE8FFC1}"/>
              </a:ext>
            </a:extLst>
          </p:cNvPr>
          <p:cNvSpPr txBox="1"/>
          <p:nvPr/>
        </p:nvSpPr>
        <p:spPr>
          <a:xfrm>
            <a:off x="5802313" y="5196884"/>
            <a:ext cx="4789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hebluediamondgallery.com/handwriting/l/lease-agreemen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D400D-A1CC-1B0A-3A12-1D2D0CB45E03}"/>
              </a:ext>
            </a:extLst>
          </p:cNvPr>
          <p:cNvSpPr txBox="1"/>
          <p:nvPr/>
        </p:nvSpPr>
        <p:spPr>
          <a:xfrm>
            <a:off x="5802312" y="5168900"/>
            <a:ext cx="5356226" cy="2588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66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2" ma:contentTypeDescription="Create a new document." ma:contentTypeScope="" ma:versionID="0635a23c60cc3de58ab4c1efc88efc6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b2ec4e1d644ed04c8d3fd0ef60d056a4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  <xsd:element ref="ns2:HasDigitalSignature" minOccurs="0"/>
                <xsd:element ref="ns2:DigitalSignatureProvi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  <xsd:element name="HasDigitalSignature" ma:index="34" nillable="true" ma:displayName="Signed electronically" ma:internalName="HasDigitalSignature" ma:readOnly="true">
      <xsd:simpleType>
        <xsd:restriction base="dms:Boolean"/>
      </xsd:simpleType>
    </xsd:element>
    <xsd:element name="DigitalSignatureProvider" ma:index="35" nillable="true" ma:displayName="Signature provider" ma:internalName="DigitalSignatureProvi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0AE46-2EED-447A-8B24-DFD65B70D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A42C18-4C38-43BB-8CE3-C963EDA9CBB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C3B381C-6232-408C-B65A-8475398E4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262</TotalTime>
  <Words>559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Century Gothic</vt:lpstr>
      <vt:lpstr>Wingdings 3</vt:lpstr>
      <vt:lpstr>Ion</vt:lpstr>
      <vt:lpstr> Hernando County  Housing &amp; Supportive Services</vt:lpstr>
      <vt:lpstr>Introduction to HOME TBRA</vt:lpstr>
      <vt:lpstr>What is TBRA?</vt:lpstr>
      <vt:lpstr>Provider Responsibilities</vt:lpstr>
      <vt:lpstr>Household Eligibility</vt:lpstr>
      <vt:lpstr>Unit Requirements</vt:lpstr>
      <vt:lpstr>Calculating Assistance</vt:lpstr>
      <vt:lpstr>Housing Quality &amp; Inspections</vt:lpstr>
      <vt:lpstr>Leases &amp; Contracts</vt:lpstr>
      <vt:lpstr>Payments &amp; Financial Controls</vt:lpstr>
      <vt:lpstr>Monitoring &amp; Compliance</vt:lpstr>
      <vt:lpstr>Strong Application Requirements</vt:lpstr>
      <vt:lpstr>Common Application Pitfalls</vt:lpstr>
      <vt:lpstr>Closing Summary</vt:lpstr>
      <vt:lpstr>Contact us: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Deanna Judkins</dc:creator>
  <cp:lastModifiedBy>Deanna Judkins</cp:lastModifiedBy>
  <cp:revision>1</cp:revision>
  <dcterms:created xsi:type="dcterms:W3CDTF">2026-05-13T15:38:46Z</dcterms:created>
  <dcterms:modified xsi:type="dcterms:W3CDTF">2026-06-15T14:15:04Z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