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2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72" r:id="rId8"/>
    <p:sldId id="262" r:id="rId9"/>
    <p:sldId id="263" r:id="rId10"/>
    <p:sldId id="271" r:id="rId11"/>
    <p:sldId id="264" r:id="rId12"/>
    <p:sldId id="274" r:id="rId13"/>
    <p:sldId id="273" r:id="rId14"/>
    <p:sldId id="265" r:id="rId15"/>
    <p:sldId id="266" r:id="rId16"/>
    <p:sldId id="267" r:id="rId17"/>
    <p:sldId id="268" r:id="rId18"/>
    <p:sldId id="270" r:id="rId19"/>
    <p:sldId id="269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E85D51E-6B7D-4252-8B8A-AF9817F1E7CA}" v="27" dt="2026-03-13T17:22:52.86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anna Judkins" userId="c975bfc8-977d-4bac-8754-b1fa8a213aed" providerId="ADAL" clId="{7B54AF40-6AB2-406D-BE6B-78A6F725E81C}"/>
    <pc:docChg chg="undo redo custSel addSld modSld sldOrd">
      <pc:chgData name="Deanna Judkins" userId="c975bfc8-977d-4bac-8754-b1fa8a213aed" providerId="ADAL" clId="{7B54AF40-6AB2-406D-BE6B-78A6F725E81C}" dt="2026-03-13T17:27:00.834" v="328" actId="1076"/>
      <pc:docMkLst>
        <pc:docMk/>
      </pc:docMkLst>
      <pc:sldChg chg="addSp delSp modSp mod">
        <pc:chgData name="Deanna Judkins" userId="c975bfc8-977d-4bac-8754-b1fa8a213aed" providerId="ADAL" clId="{7B54AF40-6AB2-406D-BE6B-78A6F725E81C}" dt="2026-03-13T16:57:24.803" v="180" actId="478"/>
        <pc:sldMkLst>
          <pc:docMk/>
          <pc:sldMk cId="0" sldId="256"/>
        </pc:sldMkLst>
        <pc:spChg chg="add del mod">
          <ac:chgData name="Deanna Judkins" userId="c975bfc8-977d-4bac-8754-b1fa8a213aed" providerId="ADAL" clId="{7B54AF40-6AB2-406D-BE6B-78A6F725E81C}" dt="2026-03-13T16:57:24.803" v="180" actId="478"/>
          <ac:spMkLst>
            <pc:docMk/>
            <pc:sldMk cId="0" sldId="256"/>
            <ac:spMk id="4" creationId="{3ADDECEB-E5BA-466C-7540-B3E6353A06D7}"/>
          </ac:spMkLst>
        </pc:spChg>
        <pc:picChg chg="add mod">
          <ac:chgData name="Deanna Judkins" userId="c975bfc8-977d-4bac-8754-b1fa8a213aed" providerId="ADAL" clId="{7B54AF40-6AB2-406D-BE6B-78A6F725E81C}" dt="2026-03-13T16:55:53.119" v="177" actId="1076"/>
          <ac:picMkLst>
            <pc:docMk/>
            <pc:sldMk cId="0" sldId="256"/>
            <ac:picMk id="64" creationId="{D0FE2C74-D503-A335-13ED-91DE0DC753D3}"/>
          </ac:picMkLst>
        </pc:picChg>
      </pc:sldChg>
      <pc:sldChg chg="addSp delSp modSp mod">
        <pc:chgData name="Deanna Judkins" userId="c975bfc8-977d-4bac-8754-b1fa8a213aed" providerId="ADAL" clId="{7B54AF40-6AB2-406D-BE6B-78A6F725E81C}" dt="2026-03-13T17:10:03.305" v="219" actId="1076"/>
        <pc:sldMkLst>
          <pc:docMk/>
          <pc:sldMk cId="0" sldId="257"/>
        </pc:sldMkLst>
        <pc:spChg chg="mod">
          <ac:chgData name="Deanna Judkins" userId="c975bfc8-977d-4bac-8754-b1fa8a213aed" providerId="ADAL" clId="{7B54AF40-6AB2-406D-BE6B-78A6F725E81C}" dt="2026-03-13T17:10:00.687" v="218" actId="14100"/>
          <ac:spMkLst>
            <pc:docMk/>
            <pc:sldMk cId="0" sldId="257"/>
            <ac:spMk id="2" creationId="{00000000-0000-0000-0000-000000000000}"/>
          </ac:spMkLst>
        </pc:spChg>
        <pc:spChg chg="mod">
          <ac:chgData name="Deanna Judkins" userId="c975bfc8-977d-4bac-8754-b1fa8a213aed" providerId="ADAL" clId="{7B54AF40-6AB2-406D-BE6B-78A6F725E81C}" dt="2026-03-13T17:10:03.305" v="219" actId="1076"/>
          <ac:spMkLst>
            <pc:docMk/>
            <pc:sldMk cId="0" sldId="257"/>
            <ac:spMk id="3" creationId="{00000000-0000-0000-0000-000000000000}"/>
          </ac:spMkLst>
        </pc:spChg>
        <pc:spChg chg="add del mod">
          <ac:chgData name="Deanna Judkins" userId="c975bfc8-977d-4bac-8754-b1fa8a213aed" providerId="ADAL" clId="{7B54AF40-6AB2-406D-BE6B-78A6F725E81C}" dt="2026-03-13T16:57:19.963" v="179" actId="478"/>
          <ac:spMkLst>
            <pc:docMk/>
            <pc:sldMk cId="0" sldId="257"/>
            <ac:spMk id="4" creationId="{0C179292-321A-2D4F-72E2-57FBE5C22710}"/>
          </ac:spMkLst>
        </pc:spChg>
      </pc:sldChg>
      <pc:sldChg chg="addSp delSp modSp mod">
        <pc:chgData name="Deanna Judkins" userId="c975bfc8-977d-4bac-8754-b1fa8a213aed" providerId="ADAL" clId="{7B54AF40-6AB2-406D-BE6B-78A6F725E81C}" dt="2026-03-13T17:11:16.531" v="228" actId="6549"/>
        <pc:sldMkLst>
          <pc:docMk/>
          <pc:sldMk cId="0" sldId="258"/>
        </pc:sldMkLst>
        <pc:spChg chg="mod">
          <ac:chgData name="Deanna Judkins" userId="c975bfc8-977d-4bac-8754-b1fa8a213aed" providerId="ADAL" clId="{7B54AF40-6AB2-406D-BE6B-78A6F725E81C}" dt="2026-03-13T17:09:26.810" v="217" actId="14100"/>
          <ac:spMkLst>
            <pc:docMk/>
            <pc:sldMk cId="0" sldId="258"/>
            <ac:spMk id="2" creationId="{00000000-0000-0000-0000-000000000000}"/>
          </ac:spMkLst>
        </pc:spChg>
        <pc:spChg chg="mod">
          <ac:chgData name="Deanna Judkins" userId="c975bfc8-977d-4bac-8754-b1fa8a213aed" providerId="ADAL" clId="{7B54AF40-6AB2-406D-BE6B-78A6F725E81C}" dt="2026-03-13T17:11:16.531" v="228" actId="6549"/>
          <ac:spMkLst>
            <pc:docMk/>
            <pc:sldMk cId="0" sldId="258"/>
            <ac:spMk id="3" creationId="{00000000-0000-0000-0000-000000000000}"/>
          </ac:spMkLst>
        </pc:spChg>
        <pc:spChg chg="add del mod">
          <ac:chgData name="Deanna Judkins" userId="c975bfc8-977d-4bac-8754-b1fa8a213aed" providerId="ADAL" clId="{7B54AF40-6AB2-406D-BE6B-78A6F725E81C}" dt="2026-03-13T16:57:30.585" v="181" actId="478"/>
          <ac:spMkLst>
            <pc:docMk/>
            <pc:sldMk cId="0" sldId="258"/>
            <ac:spMk id="4" creationId="{870B9527-7B60-ADFA-89E1-D74FFA45311D}"/>
          </ac:spMkLst>
        </pc:spChg>
      </pc:sldChg>
      <pc:sldChg chg="addSp delSp modSp mod">
        <pc:chgData name="Deanna Judkins" userId="c975bfc8-977d-4bac-8754-b1fa8a213aed" providerId="ADAL" clId="{7B54AF40-6AB2-406D-BE6B-78A6F725E81C}" dt="2026-03-13T17:12:01.328" v="237" actId="1076"/>
        <pc:sldMkLst>
          <pc:docMk/>
          <pc:sldMk cId="0" sldId="259"/>
        </pc:sldMkLst>
        <pc:spChg chg="mod">
          <ac:chgData name="Deanna Judkins" userId="c975bfc8-977d-4bac-8754-b1fa8a213aed" providerId="ADAL" clId="{7B54AF40-6AB2-406D-BE6B-78A6F725E81C}" dt="2026-03-13T17:11:38.225" v="233" actId="14100"/>
          <ac:spMkLst>
            <pc:docMk/>
            <pc:sldMk cId="0" sldId="259"/>
            <ac:spMk id="2" creationId="{00000000-0000-0000-0000-000000000000}"/>
          </ac:spMkLst>
        </pc:spChg>
        <pc:spChg chg="mod">
          <ac:chgData name="Deanna Judkins" userId="c975bfc8-977d-4bac-8754-b1fa8a213aed" providerId="ADAL" clId="{7B54AF40-6AB2-406D-BE6B-78A6F725E81C}" dt="2026-03-13T17:12:01.328" v="237" actId="1076"/>
          <ac:spMkLst>
            <pc:docMk/>
            <pc:sldMk cId="0" sldId="259"/>
            <ac:spMk id="3" creationId="{00000000-0000-0000-0000-000000000000}"/>
          </ac:spMkLst>
        </pc:spChg>
        <pc:spChg chg="add del mod">
          <ac:chgData name="Deanna Judkins" userId="c975bfc8-977d-4bac-8754-b1fa8a213aed" providerId="ADAL" clId="{7B54AF40-6AB2-406D-BE6B-78A6F725E81C}" dt="2026-03-13T16:57:33.615" v="182" actId="478"/>
          <ac:spMkLst>
            <pc:docMk/>
            <pc:sldMk cId="0" sldId="259"/>
            <ac:spMk id="4" creationId="{CC8EA317-0945-5D41-80B5-329CFF2889A1}"/>
          </ac:spMkLst>
        </pc:spChg>
      </pc:sldChg>
      <pc:sldChg chg="addSp delSp modSp mod">
        <pc:chgData name="Deanna Judkins" userId="c975bfc8-977d-4bac-8754-b1fa8a213aed" providerId="ADAL" clId="{7B54AF40-6AB2-406D-BE6B-78A6F725E81C}" dt="2026-03-13T17:12:37.627" v="242" actId="1076"/>
        <pc:sldMkLst>
          <pc:docMk/>
          <pc:sldMk cId="0" sldId="260"/>
        </pc:sldMkLst>
        <pc:spChg chg="mod">
          <ac:chgData name="Deanna Judkins" userId="c975bfc8-977d-4bac-8754-b1fa8a213aed" providerId="ADAL" clId="{7B54AF40-6AB2-406D-BE6B-78A6F725E81C}" dt="2026-03-13T17:12:35.539" v="241" actId="14100"/>
          <ac:spMkLst>
            <pc:docMk/>
            <pc:sldMk cId="0" sldId="260"/>
            <ac:spMk id="2" creationId="{00000000-0000-0000-0000-000000000000}"/>
          </ac:spMkLst>
        </pc:spChg>
        <pc:spChg chg="mod">
          <ac:chgData name="Deanna Judkins" userId="c975bfc8-977d-4bac-8754-b1fa8a213aed" providerId="ADAL" clId="{7B54AF40-6AB2-406D-BE6B-78A6F725E81C}" dt="2026-03-13T17:12:37.627" v="242" actId="1076"/>
          <ac:spMkLst>
            <pc:docMk/>
            <pc:sldMk cId="0" sldId="260"/>
            <ac:spMk id="3" creationId="{00000000-0000-0000-0000-000000000000}"/>
          </ac:spMkLst>
        </pc:spChg>
        <pc:spChg chg="add del mod">
          <ac:chgData name="Deanna Judkins" userId="c975bfc8-977d-4bac-8754-b1fa8a213aed" providerId="ADAL" clId="{7B54AF40-6AB2-406D-BE6B-78A6F725E81C}" dt="2026-03-13T16:57:36.605" v="183" actId="478"/>
          <ac:spMkLst>
            <pc:docMk/>
            <pc:sldMk cId="0" sldId="260"/>
            <ac:spMk id="4" creationId="{595F49D7-8F21-FF5E-60AB-026969A934D6}"/>
          </ac:spMkLst>
        </pc:spChg>
      </pc:sldChg>
      <pc:sldChg chg="addSp delSp modSp mod">
        <pc:chgData name="Deanna Judkins" userId="c975bfc8-977d-4bac-8754-b1fa8a213aed" providerId="ADAL" clId="{7B54AF40-6AB2-406D-BE6B-78A6F725E81C}" dt="2026-03-13T17:16:10.468" v="246" actId="255"/>
        <pc:sldMkLst>
          <pc:docMk/>
          <pc:sldMk cId="0" sldId="261"/>
        </pc:sldMkLst>
        <pc:spChg chg="mod">
          <ac:chgData name="Deanna Judkins" userId="c975bfc8-977d-4bac-8754-b1fa8a213aed" providerId="ADAL" clId="{7B54AF40-6AB2-406D-BE6B-78A6F725E81C}" dt="2026-03-13T17:16:10.468" v="246" actId="255"/>
          <ac:spMkLst>
            <pc:docMk/>
            <pc:sldMk cId="0" sldId="261"/>
            <ac:spMk id="3" creationId="{00000000-0000-0000-0000-000000000000}"/>
          </ac:spMkLst>
        </pc:spChg>
        <pc:spChg chg="add del mod">
          <ac:chgData name="Deanna Judkins" userId="c975bfc8-977d-4bac-8754-b1fa8a213aed" providerId="ADAL" clId="{7B54AF40-6AB2-406D-BE6B-78A6F725E81C}" dt="2026-03-13T16:57:39.519" v="184" actId="478"/>
          <ac:spMkLst>
            <pc:docMk/>
            <pc:sldMk cId="0" sldId="261"/>
            <ac:spMk id="4" creationId="{7C67A650-FD09-9736-24FC-4528BB7F6B57}"/>
          </ac:spMkLst>
        </pc:spChg>
      </pc:sldChg>
      <pc:sldChg chg="addSp delSp modSp mod">
        <pc:chgData name="Deanna Judkins" userId="c975bfc8-977d-4bac-8754-b1fa8a213aed" providerId="ADAL" clId="{7B54AF40-6AB2-406D-BE6B-78A6F725E81C}" dt="2026-03-13T16:57:43.733" v="185" actId="478"/>
        <pc:sldMkLst>
          <pc:docMk/>
          <pc:sldMk cId="0" sldId="262"/>
        </pc:sldMkLst>
        <pc:spChg chg="add del mod">
          <ac:chgData name="Deanna Judkins" userId="c975bfc8-977d-4bac-8754-b1fa8a213aed" providerId="ADAL" clId="{7B54AF40-6AB2-406D-BE6B-78A6F725E81C}" dt="2026-03-13T16:57:43.733" v="185" actId="478"/>
          <ac:spMkLst>
            <pc:docMk/>
            <pc:sldMk cId="0" sldId="262"/>
            <ac:spMk id="4" creationId="{62024537-7CDC-A172-A1C9-448059C6FEF4}"/>
          </ac:spMkLst>
        </pc:spChg>
      </pc:sldChg>
      <pc:sldChg chg="addSp delSp modSp mod">
        <pc:chgData name="Deanna Judkins" userId="c975bfc8-977d-4bac-8754-b1fa8a213aed" providerId="ADAL" clId="{7B54AF40-6AB2-406D-BE6B-78A6F725E81C}" dt="2026-03-13T17:23:35.539" v="294" actId="14100"/>
        <pc:sldMkLst>
          <pc:docMk/>
          <pc:sldMk cId="0" sldId="263"/>
        </pc:sldMkLst>
        <pc:spChg chg="mod">
          <ac:chgData name="Deanna Judkins" userId="c975bfc8-977d-4bac-8754-b1fa8a213aed" providerId="ADAL" clId="{7B54AF40-6AB2-406D-BE6B-78A6F725E81C}" dt="2026-03-13T17:23:30.195" v="293" actId="14100"/>
          <ac:spMkLst>
            <pc:docMk/>
            <pc:sldMk cId="0" sldId="263"/>
            <ac:spMk id="2" creationId="{00000000-0000-0000-0000-000000000000}"/>
          </ac:spMkLst>
        </pc:spChg>
        <pc:spChg chg="mod">
          <ac:chgData name="Deanna Judkins" userId="c975bfc8-977d-4bac-8754-b1fa8a213aed" providerId="ADAL" clId="{7B54AF40-6AB2-406D-BE6B-78A6F725E81C}" dt="2026-03-13T17:23:35.539" v="294" actId="14100"/>
          <ac:spMkLst>
            <pc:docMk/>
            <pc:sldMk cId="0" sldId="263"/>
            <ac:spMk id="3" creationId="{00000000-0000-0000-0000-000000000000}"/>
          </ac:spMkLst>
        </pc:spChg>
        <pc:spChg chg="add del mod">
          <ac:chgData name="Deanna Judkins" userId="c975bfc8-977d-4bac-8754-b1fa8a213aed" providerId="ADAL" clId="{7B54AF40-6AB2-406D-BE6B-78A6F725E81C}" dt="2026-03-13T16:57:46.335" v="186" actId="478"/>
          <ac:spMkLst>
            <pc:docMk/>
            <pc:sldMk cId="0" sldId="263"/>
            <ac:spMk id="4" creationId="{21CAC8F8-9DD6-4A0A-F66E-95CE34644757}"/>
          </ac:spMkLst>
        </pc:spChg>
      </pc:sldChg>
      <pc:sldChg chg="addSp delSp modSp mod">
        <pc:chgData name="Deanna Judkins" userId="c975bfc8-977d-4bac-8754-b1fa8a213aed" providerId="ADAL" clId="{7B54AF40-6AB2-406D-BE6B-78A6F725E81C}" dt="2026-03-13T17:25:12.974" v="296" actId="1076"/>
        <pc:sldMkLst>
          <pc:docMk/>
          <pc:sldMk cId="0" sldId="264"/>
        </pc:sldMkLst>
        <pc:spChg chg="mod">
          <ac:chgData name="Deanna Judkins" userId="c975bfc8-977d-4bac-8754-b1fa8a213aed" providerId="ADAL" clId="{7B54AF40-6AB2-406D-BE6B-78A6F725E81C}" dt="2026-03-13T17:25:08.531" v="295" actId="14100"/>
          <ac:spMkLst>
            <pc:docMk/>
            <pc:sldMk cId="0" sldId="264"/>
            <ac:spMk id="2" creationId="{00000000-0000-0000-0000-000000000000}"/>
          </ac:spMkLst>
        </pc:spChg>
        <pc:spChg chg="mod">
          <ac:chgData name="Deanna Judkins" userId="c975bfc8-977d-4bac-8754-b1fa8a213aed" providerId="ADAL" clId="{7B54AF40-6AB2-406D-BE6B-78A6F725E81C}" dt="2026-03-13T17:25:12.974" v="296" actId="1076"/>
          <ac:spMkLst>
            <pc:docMk/>
            <pc:sldMk cId="0" sldId="264"/>
            <ac:spMk id="3" creationId="{00000000-0000-0000-0000-000000000000}"/>
          </ac:spMkLst>
        </pc:spChg>
        <pc:spChg chg="add del mod">
          <ac:chgData name="Deanna Judkins" userId="c975bfc8-977d-4bac-8754-b1fa8a213aed" providerId="ADAL" clId="{7B54AF40-6AB2-406D-BE6B-78A6F725E81C}" dt="2026-03-13T16:57:53.515" v="188" actId="478"/>
          <ac:spMkLst>
            <pc:docMk/>
            <pc:sldMk cId="0" sldId="264"/>
            <ac:spMk id="4" creationId="{B7418678-2537-69D9-17E9-3808CE8718A6}"/>
          </ac:spMkLst>
        </pc:spChg>
      </pc:sldChg>
      <pc:sldChg chg="addSp delSp modSp mod">
        <pc:chgData name="Deanna Judkins" userId="c975bfc8-977d-4bac-8754-b1fa8a213aed" providerId="ADAL" clId="{7B54AF40-6AB2-406D-BE6B-78A6F725E81C}" dt="2026-03-13T16:57:58.083" v="189" actId="478"/>
        <pc:sldMkLst>
          <pc:docMk/>
          <pc:sldMk cId="0" sldId="265"/>
        </pc:sldMkLst>
        <pc:spChg chg="add del mod">
          <ac:chgData name="Deanna Judkins" userId="c975bfc8-977d-4bac-8754-b1fa8a213aed" providerId="ADAL" clId="{7B54AF40-6AB2-406D-BE6B-78A6F725E81C}" dt="2026-03-13T16:57:58.083" v="189" actId="478"/>
          <ac:spMkLst>
            <pc:docMk/>
            <pc:sldMk cId="0" sldId="265"/>
            <ac:spMk id="4" creationId="{E265B957-6427-8E76-6C86-3311D713496E}"/>
          </ac:spMkLst>
        </pc:spChg>
      </pc:sldChg>
      <pc:sldChg chg="addSp delSp modSp mod">
        <pc:chgData name="Deanna Judkins" userId="c975bfc8-977d-4bac-8754-b1fa8a213aed" providerId="ADAL" clId="{7B54AF40-6AB2-406D-BE6B-78A6F725E81C}" dt="2026-03-13T17:26:35.193" v="324" actId="1076"/>
        <pc:sldMkLst>
          <pc:docMk/>
          <pc:sldMk cId="0" sldId="266"/>
        </pc:sldMkLst>
        <pc:spChg chg="mod">
          <ac:chgData name="Deanna Judkins" userId="c975bfc8-977d-4bac-8754-b1fa8a213aed" providerId="ADAL" clId="{7B54AF40-6AB2-406D-BE6B-78A6F725E81C}" dt="2026-03-13T17:26:30.459" v="323" actId="27636"/>
          <ac:spMkLst>
            <pc:docMk/>
            <pc:sldMk cId="0" sldId="266"/>
            <ac:spMk id="2" creationId="{00000000-0000-0000-0000-000000000000}"/>
          </ac:spMkLst>
        </pc:spChg>
        <pc:spChg chg="mod">
          <ac:chgData name="Deanna Judkins" userId="c975bfc8-977d-4bac-8754-b1fa8a213aed" providerId="ADAL" clId="{7B54AF40-6AB2-406D-BE6B-78A6F725E81C}" dt="2026-03-13T17:26:35.193" v="324" actId="1076"/>
          <ac:spMkLst>
            <pc:docMk/>
            <pc:sldMk cId="0" sldId="266"/>
            <ac:spMk id="3" creationId="{00000000-0000-0000-0000-000000000000}"/>
          </ac:spMkLst>
        </pc:spChg>
        <pc:spChg chg="add del mod">
          <ac:chgData name="Deanna Judkins" userId="c975bfc8-977d-4bac-8754-b1fa8a213aed" providerId="ADAL" clId="{7B54AF40-6AB2-406D-BE6B-78A6F725E81C}" dt="2026-03-13T16:58:00.475" v="190" actId="478"/>
          <ac:spMkLst>
            <pc:docMk/>
            <pc:sldMk cId="0" sldId="266"/>
            <ac:spMk id="4" creationId="{E4D98A27-638B-AD0A-B19D-081B10E7082F}"/>
          </ac:spMkLst>
        </pc:spChg>
      </pc:sldChg>
      <pc:sldChg chg="modSp mod">
        <pc:chgData name="Deanna Judkins" userId="c975bfc8-977d-4bac-8754-b1fa8a213aed" providerId="ADAL" clId="{7B54AF40-6AB2-406D-BE6B-78A6F725E81C}" dt="2026-03-13T17:26:53.580" v="327" actId="1076"/>
        <pc:sldMkLst>
          <pc:docMk/>
          <pc:sldMk cId="0" sldId="267"/>
        </pc:sldMkLst>
        <pc:spChg chg="mod">
          <ac:chgData name="Deanna Judkins" userId="c975bfc8-977d-4bac-8754-b1fa8a213aed" providerId="ADAL" clId="{7B54AF40-6AB2-406D-BE6B-78A6F725E81C}" dt="2026-03-13T17:26:49.011" v="326" actId="14100"/>
          <ac:spMkLst>
            <pc:docMk/>
            <pc:sldMk cId="0" sldId="267"/>
            <ac:spMk id="2" creationId="{00000000-0000-0000-0000-000000000000}"/>
          </ac:spMkLst>
        </pc:spChg>
        <pc:spChg chg="mod">
          <ac:chgData name="Deanna Judkins" userId="c975bfc8-977d-4bac-8754-b1fa8a213aed" providerId="ADAL" clId="{7B54AF40-6AB2-406D-BE6B-78A6F725E81C}" dt="2026-03-13T17:26:53.580" v="327" actId="1076"/>
          <ac:spMkLst>
            <pc:docMk/>
            <pc:sldMk cId="0" sldId="267"/>
            <ac:spMk id="3" creationId="{00000000-0000-0000-0000-000000000000}"/>
          </ac:spMkLst>
        </pc:spChg>
      </pc:sldChg>
      <pc:sldChg chg="addSp delSp modSp mod">
        <pc:chgData name="Deanna Judkins" userId="c975bfc8-977d-4bac-8754-b1fa8a213aed" providerId="ADAL" clId="{7B54AF40-6AB2-406D-BE6B-78A6F725E81C}" dt="2026-03-13T17:27:00.834" v="328" actId="1076"/>
        <pc:sldMkLst>
          <pc:docMk/>
          <pc:sldMk cId="0" sldId="268"/>
        </pc:sldMkLst>
        <pc:spChg chg="mod">
          <ac:chgData name="Deanna Judkins" userId="c975bfc8-977d-4bac-8754-b1fa8a213aed" providerId="ADAL" clId="{7B54AF40-6AB2-406D-BE6B-78A6F725E81C}" dt="2026-03-13T17:27:00.834" v="328" actId="1076"/>
          <ac:spMkLst>
            <pc:docMk/>
            <pc:sldMk cId="0" sldId="268"/>
            <ac:spMk id="3" creationId="{00000000-0000-0000-0000-000000000000}"/>
          </ac:spMkLst>
        </pc:spChg>
        <pc:spChg chg="add del mod">
          <ac:chgData name="Deanna Judkins" userId="c975bfc8-977d-4bac-8754-b1fa8a213aed" providerId="ADAL" clId="{7B54AF40-6AB2-406D-BE6B-78A6F725E81C}" dt="2026-03-13T16:58:03.993" v="191" actId="478"/>
          <ac:spMkLst>
            <pc:docMk/>
            <pc:sldMk cId="0" sldId="268"/>
            <ac:spMk id="4" creationId="{34DB0630-415A-BC76-2C13-2FBD9603945A}"/>
          </ac:spMkLst>
        </pc:spChg>
      </pc:sldChg>
      <pc:sldChg chg="addSp delSp modSp mod">
        <pc:chgData name="Deanna Judkins" userId="c975bfc8-977d-4bac-8754-b1fa8a213aed" providerId="ADAL" clId="{7B54AF40-6AB2-406D-BE6B-78A6F725E81C}" dt="2026-03-13T16:58:11.054" v="193" actId="478"/>
        <pc:sldMkLst>
          <pc:docMk/>
          <pc:sldMk cId="0" sldId="269"/>
        </pc:sldMkLst>
        <pc:spChg chg="add del mod">
          <ac:chgData name="Deanna Judkins" userId="c975bfc8-977d-4bac-8754-b1fa8a213aed" providerId="ADAL" clId="{7B54AF40-6AB2-406D-BE6B-78A6F725E81C}" dt="2026-03-13T16:58:11.054" v="193" actId="478"/>
          <ac:spMkLst>
            <pc:docMk/>
            <pc:sldMk cId="0" sldId="269"/>
            <ac:spMk id="4" creationId="{E6B4421C-5F45-2C73-0FFA-774DF469E0D7}"/>
          </ac:spMkLst>
        </pc:spChg>
      </pc:sldChg>
      <pc:sldChg chg="addSp delSp modSp mod">
        <pc:chgData name="Deanna Judkins" userId="c975bfc8-977d-4bac-8754-b1fa8a213aed" providerId="ADAL" clId="{7B54AF40-6AB2-406D-BE6B-78A6F725E81C}" dt="2026-03-13T16:58:06.808" v="192" actId="478"/>
        <pc:sldMkLst>
          <pc:docMk/>
          <pc:sldMk cId="1402756714" sldId="270"/>
        </pc:sldMkLst>
        <pc:spChg chg="add del mod">
          <ac:chgData name="Deanna Judkins" userId="c975bfc8-977d-4bac-8754-b1fa8a213aed" providerId="ADAL" clId="{7B54AF40-6AB2-406D-BE6B-78A6F725E81C}" dt="2026-03-13T16:58:06.808" v="192" actId="478"/>
          <ac:spMkLst>
            <pc:docMk/>
            <pc:sldMk cId="1402756714" sldId="270"/>
            <ac:spMk id="25" creationId="{3B12748C-A075-B794-D6A6-A41FDC00FCFC}"/>
          </ac:spMkLst>
        </pc:spChg>
      </pc:sldChg>
      <pc:sldChg chg="modSp new mod ord">
        <pc:chgData name="Deanna Judkins" userId="c975bfc8-977d-4bac-8754-b1fa8a213aed" providerId="ADAL" clId="{7B54AF40-6AB2-406D-BE6B-78A6F725E81C}" dt="2026-03-13T16:40:36.898" v="129" actId="1076"/>
        <pc:sldMkLst>
          <pc:docMk/>
          <pc:sldMk cId="146553161" sldId="271"/>
        </pc:sldMkLst>
        <pc:spChg chg="mod">
          <ac:chgData name="Deanna Judkins" userId="c975bfc8-977d-4bac-8754-b1fa8a213aed" providerId="ADAL" clId="{7B54AF40-6AB2-406D-BE6B-78A6F725E81C}" dt="2026-03-13T16:40:25.882" v="127" actId="6549"/>
          <ac:spMkLst>
            <pc:docMk/>
            <pc:sldMk cId="146553161" sldId="271"/>
            <ac:spMk id="2" creationId="{89BF3545-B12D-C800-341D-0B7C378A0695}"/>
          </ac:spMkLst>
        </pc:spChg>
        <pc:spChg chg="mod">
          <ac:chgData name="Deanna Judkins" userId="c975bfc8-977d-4bac-8754-b1fa8a213aed" providerId="ADAL" clId="{7B54AF40-6AB2-406D-BE6B-78A6F725E81C}" dt="2026-03-13T16:40:36.898" v="129" actId="1076"/>
          <ac:spMkLst>
            <pc:docMk/>
            <pc:sldMk cId="146553161" sldId="271"/>
            <ac:spMk id="3" creationId="{1819FD04-4F9B-B787-CD4F-E81C258639A6}"/>
          </ac:spMkLst>
        </pc:spChg>
      </pc:sldChg>
      <pc:sldChg chg="addSp delSp modSp add mod modClrScheme chgLayout">
        <pc:chgData name="Deanna Judkins" userId="c975bfc8-977d-4bac-8754-b1fa8a213aed" providerId="ADAL" clId="{7B54AF40-6AB2-406D-BE6B-78A6F725E81C}" dt="2026-03-13T17:19:46.367" v="280" actId="20577"/>
        <pc:sldMkLst>
          <pc:docMk/>
          <pc:sldMk cId="0" sldId="272"/>
        </pc:sldMkLst>
        <pc:spChg chg="mod ord">
          <ac:chgData name="Deanna Judkins" userId="c975bfc8-977d-4bac-8754-b1fa8a213aed" providerId="ADAL" clId="{7B54AF40-6AB2-406D-BE6B-78A6F725E81C}" dt="2026-03-13T16:44:08.745" v="149" actId="700"/>
          <ac:spMkLst>
            <pc:docMk/>
            <pc:sldMk cId="0" sldId="272"/>
            <ac:spMk id="2" creationId="{00000000-0000-0000-0000-000000000000}"/>
          </ac:spMkLst>
        </pc:spChg>
        <pc:spChg chg="mod ord">
          <ac:chgData name="Deanna Judkins" userId="c975bfc8-977d-4bac-8754-b1fa8a213aed" providerId="ADAL" clId="{7B54AF40-6AB2-406D-BE6B-78A6F725E81C}" dt="2026-03-13T17:19:46.367" v="280" actId="20577"/>
          <ac:spMkLst>
            <pc:docMk/>
            <pc:sldMk cId="0" sldId="272"/>
            <ac:spMk id="3" creationId="{00000000-0000-0000-0000-000000000000}"/>
          </ac:spMkLst>
        </pc:spChg>
        <pc:spChg chg="add del mod">
          <ac:chgData name="Deanna Judkins" userId="c975bfc8-977d-4bac-8754-b1fa8a213aed" providerId="ADAL" clId="{7B54AF40-6AB2-406D-BE6B-78A6F725E81C}" dt="2026-03-13T16:43:54.147" v="148" actId="6264"/>
          <ac:spMkLst>
            <pc:docMk/>
            <pc:sldMk cId="0" sldId="272"/>
            <ac:spMk id="4" creationId="{AA5A4257-7BCA-C1EF-136F-9F94C828065B}"/>
          </ac:spMkLst>
        </pc:spChg>
        <pc:spChg chg="add del mod">
          <ac:chgData name="Deanna Judkins" userId="c975bfc8-977d-4bac-8754-b1fa8a213aed" providerId="ADAL" clId="{7B54AF40-6AB2-406D-BE6B-78A6F725E81C}" dt="2026-03-13T16:43:54.147" v="148" actId="6264"/>
          <ac:spMkLst>
            <pc:docMk/>
            <pc:sldMk cId="0" sldId="272"/>
            <ac:spMk id="5" creationId="{C865CA50-1EAD-E7E0-BF8A-FE63B3C0F0A6}"/>
          </ac:spMkLst>
        </pc:spChg>
        <pc:spChg chg="add mod ord">
          <ac:chgData name="Deanna Judkins" userId="c975bfc8-977d-4bac-8754-b1fa8a213aed" providerId="ADAL" clId="{7B54AF40-6AB2-406D-BE6B-78A6F725E81C}" dt="2026-03-13T16:44:41.383" v="155" actId="1076"/>
          <ac:spMkLst>
            <pc:docMk/>
            <pc:sldMk cId="0" sldId="272"/>
            <ac:spMk id="6" creationId="{1C2C5BEE-B358-A49F-818F-469F0A2B2F3A}"/>
          </ac:spMkLst>
        </pc:spChg>
      </pc:sldChg>
      <pc:sldChg chg="modSp add mod ord">
        <pc:chgData name="Deanna Judkins" userId="c975bfc8-977d-4bac-8754-b1fa8a213aed" providerId="ADAL" clId="{7B54AF40-6AB2-406D-BE6B-78A6F725E81C}" dt="2026-03-13T17:26:15.967" v="321" actId="14100"/>
        <pc:sldMkLst>
          <pc:docMk/>
          <pc:sldMk cId="0" sldId="273"/>
        </pc:sldMkLst>
        <pc:spChg chg="mod">
          <ac:chgData name="Deanna Judkins" userId="c975bfc8-977d-4bac-8754-b1fa8a213aed" providerId="ADAL" clId="{7B54AF40-6AB2-406D-BE6B-78A6F725E81C}" dt="2026-03-13T16:46:52.746" v="170" actId="14100"/>
          <ac:spMkLst>
            <pc:docMk/>
            <pc:sldMk cId="0" sldId="273"/>
            <ac:spMk id="2" creationId="{00000000-0000-0000-0000-000000000000}"/>
          </ac:spMkLst>
        </pc:spChg>
        <pc:spChg chg="mod">
          <ac:chgData name="Deanna Judkins" userId="c975bfc8-977d-4bac-8754-b1fa8a213aed" providerId="ADAL" clId="{7B54AF40-6AB2-406D-BE6B-78A6F725E81C}" dt="2026-03-13T17:26:15.967" v="321" actId="14100"/>
          <ac:spMkLst>
            <pc:docMk/>
            <pc:sldMk cId="0" sldId="273"/>
            <ac:spMk id="3" creationId="{00000000-0000-0000-0000-000000000000}"/>
          </ac:spMkLst>
        </pc:spChg>
      </pc:sldChg>
      <pc:sldChg chg="modSp add mod ord">
        <pc:chgData name="Deanna Judkins" userId="c975bfc8-977d-4bac-8754-b1fa8a213aed" providerId="ADAL" clId="{7B54AF40-6AB2-406D-BE6B-78A6F725E81C}" dt="2026-03-13T17:25:55.882" v="320" actId="1076"/>
        <pc:sldMkLst>
          <pc:docMk/>
          <pc:sldMk cId="0" sldId="274"/>
        </pc:sldMkLst>
        <pc:spChg chg="mod">
          <ac:chgData name="Deanna Judkins" userId="c975bfc8-977d-4bac-8754-b1fa8a213aed" providerId="ADAL" clId="{7B54AF40-6AB2-406D-BE6B-78A6F725E81C}" dt="2026-03-13T16:46:19.270" v="164" actId="14100"/>
          <ac:spMkLst>
            <pc:docMk/>
            <pc:sldMk cId="0" sldId="274"/>
            <ac:spMk id="2" creationId="{00000000-0000-0000-0000-000000000000}"/>
          </ac:spMkLst>
        </pc:spChg>
        <pc:spChg chg="mod">
          <ac:chgData name="Deanna Judkins" userId="c975bfc8-977d-4bac-8754-b1fa8a213aed" providerId="ADAL" clId="{7B54AF40-6AB2-406D-BE6B-78A6F725E81C}" dt="2026-03-13T17:25:55.882" v="320" actId="1076"/>
          <ac:spMkLst>
            <pc:docMk/>
            <pc:sldMk cId="0" sldId="274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8A412C-5D9E-48C9-A4B0-BB98BBE965DD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9EA3E8-3669-4281-AEC0-A9C2934D2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660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03200" y="0"/>
            <a:ext cx="3778250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25773" y="6117336"/>
            <a:ext cx="857473" cy="365125"/>
          </a:xfrm>
        </p:spPr>
        <p:txBody>
          <a:bodyPr/>
          <a:lstStyle/>
          <a:p>
            <a:fld id="{2F242BCD-2D32-4165-93C3-61C75C69EC26}" type="datetime1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3733" y="6117336"/>
            <a:ext cx="3609438" cy="365125"/>
          </a:xfrm>
        </p:spPr>
        <p:txBody>
          <a:bodyPr/>
          <a:lstStyle/>
          <a:p>
            <a:r>
              <a:rPr lang="en-US"/>
              <a:t>2026 CDBG &amp; HOME Application Workshop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117336"/>
            <a:ext cx="411480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reeform 12"/>
          <p:cNvSpPr/>
          <p:nvPr/>
        </p:nvSpPr>
        <p:spPr bwMode="auto">
          <a:xfrm>
            <a:off x="203200" y="3771900"/>
            <a:ext cx="36195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560388" y="3867150"/>
            <a:ext cx="61913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36066259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3A08D-9D09-4602-9C7F-22F2FD9A5B47}" type="datetime1">
              <a:rPr lang="en-US" smtClean="0"/>
              <a:t>3/13/2026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2026 CDBG &amp; HOME Application Workshop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82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2210C-80FA-49FD-BABC-29245E3B79CE}" type="datetime1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2026 CDBG &amp; HOME Application Workshop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4803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499ED-7A25-4A75-8E58-76FB6598E794}" type="datetime1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2026 CDBG &amp; HOME Application Workshop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4409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D67ED-9FAC-4683-8F0F-3BC8171D4118}" type="datetime1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2026 CDBG &amp; HOME Application Workshop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1827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E337D-73A6-435C-A981-815D697BF8D1}" type="datetime1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2026 CDBG &amp; HOME Application Workshop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5825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C5420-ABBC-482D-863F-A4AFE04988DB}" type="datetime1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2026 CDBG &amp; HOME Application Workshop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3626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B2DCC-68E3-47EB-B53E-88A24CA6AD70}" type="datetime1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2026 CDBG &amp; HOME Application Workshop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5190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30B8C-5CB5-4EF7-8E18-36B9B139AAE1}" type="datetime1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2026 CDBG &amp; HOME Application Workshop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15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4329" y="6108173"/>
            <a:ext cx="857473" cy="365125"/>
          </a:xfrm>
        </p:spPr>
        <p:txBody>
          <a:bodyPr/>
          <a:lstStyle/>
          <a:p>
            <a:fld id="{A0AB6654-ECFB-4368-A4C5-AA4B4F36B727}" type="datetime1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2647" y="6108173"/>
            <a:ext cx="5314517" cy="365125"/>
          </a:xfrm>
        </p:spPr>
        <p:txBody>
          <a:bodyPr/>
          <a:lstStyle/>
          <a:p>
            <a:r>
              <a:rPr lang="en-US"/>
              <a:t>2026 CDBG &amp; HOME Application Workshop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967" y="6108173"/>
            <a:ext cx="427833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1710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41D1A-F017-4E65-AF73-4C6A8E3A75AB}" type="datetime1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2026 CDBG &amp; HOME Application Workshop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3317" y="6116070"/>
            <a:ext cx="413483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678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10F73-C5BE-4F1F-9582-E8941E88B2BE}" type="datetime1">
              <a:rPr lang="en-US" smtClean="0"/>
              <a:t>3/13/2026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2026 CDBG &amp; HOME Application Workshop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604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1D82B-1ECF-417D-8F2D-A65FC9604714}" type="datetime1">
              <a:rPr lang="en-US" smtClean="0"/>
              <a:t>3/13/2026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2026 CDBG &amp; HOME Application Workshop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441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9DDBF-D64F-44AD-856B-CD26118D22EF}" type="datetime1">
              <a:rPr lang="en-US" smtClean="0"/>
              <a:t>3/13/2026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2026 CDBG &amp; HOME Application Workshop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648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CC985-7FCF-445F-8D9E-56A3D2C62082}" type="datetime1">
              <a:rPr lang="en-US" smtClean="0"/>
              <a:t>3/13/2026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2026 CDBG &amp; HOME Application Workshop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224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0BF15-D565-4063-82DA-177E51380A47}" type="datetime1">
              <a:rPr lang="en-US" smtClean="0"/>
              <a:t>3/13/2026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2026 CDBG &amp; HOME Application Workshop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522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A43EB-9FE1-41D2-94E4-A458A64FED6E}" type="datetime1">
              <a:rPr lang="en-US" smtClean="0"/>
              <a:t>3/13/2026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2026 CDBG &amp; HOME Application Workshop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736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2132013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134" y="2667000"/>
            <a:ext cx="7704666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33E9666-E3BA-464A-A616-3F00EEC95E25}" type="datetime1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/>
              <a:t>2026 CDBG &amp; HOME Application Workshop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102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hf sldNum="0" hdr="0" dt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mailto:HousingandSupportiveServices@HernandoCounty.us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76000"/>
                <a:satMod val="180000"/>
              </a:schemeClr>
              <a:schemeClr val="bg2">
                <a:tint val="80000"/>
                <a:satMod val="120000"/>
                <a:lumMod val="18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5" name="Rectangle 64">
            <a:extLst>
              <a:ext uri="{FF2B5EF4-FFF2-40B4-BE49-F238E27FC236}">
                <a16:creationId xmlns:a16="http://schemas.microsoft.com/office/drawing/2014/main" id="{CE3D4922-3D1C-4679-9A86-15BFC1A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Freeform: Shape 65">
            <a:extLst>
              <a:ext uri="{FF2B5EF4-FFF2-40B4-BE49-F238E27FC236}">
                <a16:creationId xmlns:a16="http://schemas.microsoft.com/office/drawing/2014/main" id="{164E9BCF-1B67-4514-808C-A5DCBDEB4A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1"/>
            <a:ext cx="3302781" cy="6858001"/>
          </a:xfrm>
          <a:custGeom>
            <a:avLst/>
            <a:gdLst>
              <a:gd name="connsiteX0" fmla="*/ 3223890 w 4403709"/>
              <a:gd name="connsiteY0" fmla="*/ 6858001 h 6858001"/>
              <a:gd name="connsiteX1" fmla="*/ 4101908 w 4403709"/>
              <a:gd name="connsiteY1" fmla="*/ 6858001 h 6858001"/>
              <a:gd name="connsiteX2" fmla="*/ 3254950 w 4403709"/>
              <a:gd name="connsiteY2" fmla="*/ 1599356 h 6858001"/>
              <a:gd name="connsiteX3" fmla="*/ 3254950 w 4403709"/>
              <a:gd name="connsiteY3" fmla="*/ 1594062 h 6858001"/>
              <a:gd name="connsiteX4" fmla="*/ 4403709 w 4403709"/>
              <a:gd name="connsiteY4" fmla="*/ 0 h 6858001"/>
              <a:gd name="connsiteX5" fmla="*/ 3254950 w 4403709"/>
              <a:gd name="connsiteY5" fmla="*/ 0 h 6858001"/>
              <a:gd name="connsiteX6" fmla="*/ 2903520 w 4403709"/>
              <a:gd name="connsiteY6" fmla="*/ 0 h 6858001"/>
              <a:gd name="connsiteX7" fmla="*/ 0 w 4403709"/>
              <a:gd name="connsiteY7" fmla="*/ 0 h 6858001"/>
              <a:gd name="connsiteX8" fmla="*/ 0 w 4403709"/>
              <a:gd name="connsiteY8" fmla="*/ 6858000 h 6858001"/>
              <a:gd name="connsiteX9" fmla="*/ 3223890 w 4403709"/>
              <a:gd name="connsiteY9" fmla="*/ 6858000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403709" h="6858001">
                <a:moveTo>
                  <a:pt x="3223890" y="6858001"/>
                </a:moveTo>
                <a:lnTo>
                  <a:pt x="4101908" y="6858001"/>
                </a:lnTo>
                <a:lnTo>
                  <a:pt x="3254950" y="1599356"/>
                </a:lnTo>
                <a:lnTo>
                  <a:pt x="3254950" y="1594062"/>
                </a:lnTo>
                <a:lnTo>
                  <a:pt x="4403709" y="0"/>
                </a:lnTo>
                <a:lnTo>
                  <a:pt x="3254950" y="0"/>
                </a:lnTo>
                <a:lnTo>
                  <a:pt x="2903520" y="0"/>
                </a:lnTo>
                <a:lnTo>
                  <a:pt x="0" y="0"/>
                </a:lnTo>
                <a:lnTo>
                  <a:pt x="0" y="6858000"/>
                </a:lnTo>
                <a:lnTo>
                  <a:pt x="3223890" y="6858000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67" name="Group 66">
            <a:extLst>
              <a:ext uri="{FF2B5EF4-FFF2-40B4-BE49-F238E27FC236}">
                <a16:creationId xmlns:a16="http://schemas.microsoft.com/office/drawing/2014/main" id="{32238778-9D1D-45F4-BB78-76F208A224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486469" y="0"/>
            <a:ext cx="1827609" cy="6858001"/>
            <a:chOff x="1320800" y="0"/>
            <a:chExt cx="2436813" cy="6858001"/>
          </a:xfrm>
        </p:grpSpPr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93667F4D-F2CD-4E50-BACC-24766910F7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8" name="Freeform 7">
              <a:extLst>
                <a:ext uri="{FF2B5EF4-FFF2-40B4-BE49-F238E27FC236}">
                  <a16:creationId xmlns:a16="http://schemas.microsoft.com/office/drawing/2014/main" id="{20CAAE25-D2F2-493F-9569-EC552C1ADD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42D5E996-541D-42BA-8B22-F7E96752CE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9" name="Freeform 9">
              <a:extLst>
                <a:ext uri="{FF2B5EF4-FFF2-40B4-BE49-F238E27FC236}">
                  <a16:creationId xmlns:a16="http://schemas.microsoft.com/office/drawing/2014/main" id="{6BDB86F1-7C07-4D49-B9C9-7837A1FB25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92FDEA97-0861-44C0-9B26-4BB5F777AE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0" name="Freeform 11">
              <a:extLst>
                <a:ext uri="{FF2B5EF4-FFF2-40B4-BE49-F238E27FC236}">
                  <a16:creationId xmlns:a16="http://schemas.microsoft.com/office/drawing/2014/main" id="{A9F3AA02-C861-444A-9178-0BD3D3CE16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7803" y="1396180"/>
            <a:ext cx="5023596" cy="3842570"/>
          </a:xfrm>
        </p:spPr>
        <p:txBody>
          <a:bodyPr anchor="ctr">
            <a:normAutofit/>
          </a:bodyPr>
          <a:lstStyle/>
          <a:p>
            <a:pPr algn="l"/>
            <a:r>
              <a:rPr lang="en-US"/>
              <a:t>CDBG &amp; HOME Application Workshop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2600" y="1396180"/>
            <a:ext cx="1898637" cy="3842569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Hernando County Housing &amp; Supportive Services</a:t>
            </a:r>
          </a:p>
        </p:txBody>
      </p:sp>
      <p:pic>
        <p:nvPicPr>
          <p:cNvPr id="64" name="Picture 63">
            <a:extLst>
              <a:ext uri="{FF2B5EF4-FFF2-40B4-BE49-F238E27FC236}">
                <a16:creationId xmlns:a16="http://schemas.microsoft.com/office/drawing/2014/main" id="{D0FE2C74-D503-A335-13ED-91DE0DC753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8904" y="876902"/>
            <a:ext cx="1238314" cy="126371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BF3545-B12D-C800-341D-0B7C378A06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Area Median Income Categories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19FD04-4F9B-B787-CD4F-E81C258639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2133" y="2131291"/>
            <a:ext cx="7704667" cy="3332816"/>
          </a:xfrm>
        </p:spPr>
        <p:txBody>
          <a:bodyPr/>
          <a:lstStyle/>
          <a:p>
            <a:pPr lvl="1"/>
            <a:r>
              <a:rPr lang="en-US" sz="2400" dirty="0"/>
              <a:t>Low-income = 80% - 51% AMI</a:t>
            </a:r>
          </a:p>
          <a:p>
            <a:pPr lvl="1"/>
            <a:r>
              <a:rPr lang="en-US" sz="2400" dirty="0"/>
              <a:t>Very low-income = 50%  - 31% AMI</a:t>
            </a:r>
          </a:p>
          <a:p>
            <a:pPr lvl="1"/>
            <a:r>
              <a:rPr lang="en-US" sz="2400" dirty="0"/>
              <a:t>Extremely low-income = 30% or below AMI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350A1B-E43F-50C8-2DB1-F474B2A2B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2026 CDBG &amp; HOME Application Workshop</a:t>
            </a:r>
          </a:p>
        </p:txBody>
      </p:sp>
    </p:spTree>
    <p:extLst>
      <p:ext uri="{BB962C8B-B14F-4D97-AF65-F5344CB8AC3E}">
        <p14:creationId xmlns:p14="http://schemas.microsoft.com/office/powerpoint/2010/main" val="1465531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292610"/>
            <a:ext cx="7704667" cy="877822"/>
          </a:xfrm>
        </p:spPr>
        <p:txBody>
          <a:bodyPr/>
          <a:lstStyle/>
          <a:p>
            <a:r>
              <a:rPr dirty="0"/>
              <a:t>Income Targeting Requirements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353630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/>
              <a:t>Income Targeting Requirements</a:t>
            </a:r>
          </a:p>
          <a:p>
            <a:pPr lvl="1"/>
            <a:r>
              <a:rPr lang="en-US" sz="2400" dirty="0"/>
              <a:t>Beneficiaries must be at or below 80% AMI</a:t>
            </a:r>
          </a:p>
          <a:p>
            <a:pPr lvl="1"/>
            <a:r>
              <a:rPr lang="en-US" sz="2400" dirty="0"/>
              <a:t>Applicants are strongly encouraged to target households at or below 50% AMI – proposals that do so will receive additional points during review.</a:t>
            </a:r>
          </a:p>
          <a:p>
            <a:pPr lvl="1"/>
            <a:r>
              <a:rPr lang="en-US" sz="2400" dirty="0"/>
              <a:t>Priority will be given to programs serving extremely low-income households (≤30% AMI)</a:t>
            </a:r>
          </a:p>
          <a:p>
            <a:pPr lvl="1"/>
            <a:r>
              <a:rPr lang="en-US" sz="2400" dirty="0"/>
              <a:t>Income documentation is required for all beneficiaries</a:t>
            </a:r>
          </a:p>
          <a:p>
            <a:pPr lvl="1"/>
            <a:r>
              <a:rPr lang="en-US" sz="2400" dirty="0"/>
              <a:t>CDBG beneficiaries must reside in unincorporated Hernando County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755551-30DF-C4C4-0C65-7B1C2C46A9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2026 CDBG &amp; HOME Application Workshop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426463"/>
          </a:xfrm>
        </p:spPr>
        <p:txBody>
          <a:bodyPr/>
          <a:lstStyle/>
          <a:p>
            <a:r>
              <a:rPr dirty="0"/>
              <a:t>What Makes a Strong Application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3028" y="1881464"/>
            <a:ext cx="7320620" cy="3332816"/>
          </a:xfrm>
        </p:spPr>
        <p:txBody>
          <a:bodyPr>
            <a:normAutofit/>
          </a:bodyPr>
          <a:lstStyle/>
          <a:p>
            <a:r>
              <a:rPr dirty="0"/>
              <a:t>Strong Applications Include:</a:t>
            </a:r>
          </a:p>
          <a:p>
            <a:pPr lvl="1"/>
            <a:r>
              <a:rPr sz="2400" dirty="0"/>
              <a:t>Clear, measurable outcomes</a:t>
            </a:r>
          </a:p>
          <a:p>
            <a:pPr lvl="1"/>
            <a:r>
              <a:rPr sz="2400" dirty="0"/>
              <a:t>Strong financial controls</a:t>
            </a:r>
          </a:p>
          <a:p>
            <a:pPr lvl="1"/>
            <a:r>
              <a:rPr sz="2400" dirty="0"/>
              <a:t>Demonstrated community need</a:t>
            </a:r>
          </a:p>
          <a:p>
            <a:pPr lvl="1"/>
            <a:r>
              <a:rPr sz="2400" dirty="0"/>
              <a:t>Capacity to serve low-</a:t>
            </a:r>
            <a:r>
              <a:rPr lang="en-US" sz="2400" dirty="0"/>
              <a:t> and extremely low-</a:t>
            </a:r>
            <a:r>
              <a:rPr sz="2400" dirty="0"/>
              <a:t>income residents (esp. ≤50% AMI)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D05331-4B50-EA1D-825C-42BBFDDAD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2026 CDBG &amp; HOME Application Workshop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097279"/>
          </a:xfrm>
        </p:spPr>
        <p:txBody>
          <a:bodyPr/>
          <a:lstStyle/>
          <a:p>
            <a:r>
              <a:rPr dirty="0"/>
              <a:t>Common Mistakes to Avoid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1328" y="1682496"/>
            <a:ext cx="7589520" cy="3527889"/>
          </a:xfrm>
        </p:spPr>
        <p:txBody>
          <a:bodyPr>
            <a:normAutofit/>
          </a:bodyPr>
          <a:lstStyle/>
          <a:p>
            <a:r>
              <a:rPr dirty="0"/>
              <a:t>Common Issues:</a:t>
            </a:r>
          </a:p>
          <a:p>
            <a:pPr lvl="1"/>
            <a:r>
              <a:rPr sz="2400" dirty="0"/>
              <a:t>Missing required attachments</a:t>
            </a:r>
          </a:p>
          <a:p>
            <a:pPr lvl="1"/>
            <a:r>
              <a:rPr sz="2400" dirty="0"/>
              <a:t>Incomplete income documentation</a:t>
            </a:r>
          </a:p>
          <a:p>
            <a:pPr lvl="1"/>
            <a:r>
              <a:rPr sz="2400" dirty="0"/>
              <a:t>Late submission</a:t>
            </a:r>
          </a:p>
          <a:p>
            <a:pPr lvl="1"/>
            <a:r>
              <a:rPr sz="2400" dirty="0"/>
              <a:t>Ineligible activities</a:t>
            </a:r>
          </a:p>
          <a:p>
            <a:pPr lvl="1"/>
            <a:r>
              <a:rPr sz="2400" dirty="0"/>
              <a:t>Budget not aligned with outcomes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9E233F-9355-C931-AE97-0B4FBD6048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2026 CDBG &amp; HOME Application Workshop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252727"/>
          </a:xfrm>
        </p:spPr>
        <p:txBody>
          <a:bodyPr/>
          <a:lstStyle/>
          <a:p>
            <a:r>
              <a:rPr dirty="0"/>
              <a:t>Application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581912"/>
            <a:ext cx="8293608" cy="4525963"/>
          </a:xfrm>
        </p:spPr>
        <p:txBody>
          <a:bodyPr>
            <a:normAutofit/>
          </a:bodyPr>
          <a:lstStyle/>
          <a:p>
            <a:r>
              <a:rPr dirty="0"/>
              <a:t>Notice of Funding Availability released</a:t>
            </a:r>
          </a:p>
          <a:p>
            <a:pPr lvl="1"/>
            <a:r>
              <a:rPr sz="2400" dirty="0"/>
              <a:t>Applications </a:t>
            </a:r>
            <a:r>
              <a:rPr lang="en-US" sz="2400" dirty="0"/>
              <a:t>must be </a:t>
            </a:r>
            <a:r>
              <a:rPr sz="2400" dirty="0"/>
              <a:t>submitted electronically using County forms</a:t>
            </a:r>
            <a:r>
              <a:rPr lang="en-US" sz="2400" dirty="0"/>
              <a:t> by April 24, 2026, 5:00 P.M.</a:t>
            </a:r>
            <a:endParaRPr sz="2400" dirty="0"/>
          </a:p>
          <a:p>
            <a:pPr lvl="1"/>
            <a:r>
              <a:rPr sz="2400" dirty="0"/>
              <a:t>Staff </a:t>
            </a:r>
            <a:r>
              <a:rPr lang="en-US" sz="2400" dirty="0"/>
              <a:t>and Citizen Advisory Task Force (CATF)will </a:t>
            </a:r>
            <a:r>
              <a:rPr sz="2400" dirty="0"/>
              <a:t>review and scor</a:t>
            </a:r>
            <a:r>
              <a:rPr lang="en-US" sz="2400" dirty="0"/>
              <a:t>e applications</a:t>
            </a:r>
          </a:p>
          <a:p>
            <a:pPr lvl="1"/>
            <a:r>
              <a:rPr lang="en-US" sz="2400" dirty="0"/>
              <a:t>Recommendations will be submitted for Approval by Hernando County Board of County Commissioners</a:t>
            </a:r>
          </a:p>
          <a:p>
            <a:pPr lvl="1"/>
            <a:r>
              <a:rPr lang="en-US" sz="2400" dirty="0"/>
              <a:t>Once approved by Board </a:t>
            </a:r>
            <a:r>
              <a:rPr sz="2400" dirty="0"/>
              <a:t>Award notifications </a:t>
            </a:r>
            <a:r>
              <a:rPr lang="en-US" sz="2400" dirty="0"/>
              <a:t>will be provided</a:t>
            </a:r>
            <a:endParaRPr sz="24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9E2280-6CA0-4FAA-A34A-83C6A9D5C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2026 CDBG &amp; HOME Application Workshop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658367"/>
          </a:xfrm>
        </p:spPr>
        <p:txBody>
          <a:bodyPr>
            <a:normAutofit fontScale="90000"/>
          </a:bodyPr>
          <a:lstStyle/>
          <a:p>
            <a:r>
              <a:rPr dirty="0"/>
              <a:t>Scoring Priorities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2144" y="1181483"/>
            <a:ext cx="7772400" cy="4525963"/>
          </a:xfrm>
        </p:spPr>
        <p:txBody>
          <a:bodyPr>
            <a:normAutofit/>
          </a:bodyPr>
          <a:lstStyle/>
          <a:p>
            <a:r>
              <a:rPr lang="en-US" dirty="0"/>
              <a:t>Meets HUD national objective</a:t>
            </a:r>
          </a:p>
          <a:p>
            <a:r>
              <a:rPr lang="en-US" dirty="0"/>
              <a:t>Ability to serve low- and extremely low-income residents (additional points for 50% AMI and lower)</a:t>
            </a:r>
          </a:p>
          <a:p>
            <a:r>
              <a:rPr lang="en-US" dirty="0"/>
              <a:t>National Objective (LMI Benefit)</a:t>
            </a:r>
          </a:p>
          <a:p>
            <a:r>
              <a:rPr lang="en-US" dirty="0"/>
              <a:t>Program Description &amp; Compliance</a:t>
            </a:r>
          </a:p>
          <a:p>
            <a:r>
              <a:rPr lang="en-US" dirty="0"/>
              <a:t>Budget &amp; Financial Capacity</a:t>
            </a:r>
          </a:p>
          <a:p>
            <a:r>
              <a:rPr lang="en-US" dirty="0"/>
              <a:t>Organizational capacity and experience</a:t>
            </a:r>
          </a:p>
          <a:p>
            <a:r>
              <a:rPr lang="en-US" dirty="0"/>
              <a:t>For HOME projects: Additional points awarded for projects located in the three priority ZIP codes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A8BD33-7A23-D9C6-24A9-FAB8C7DAA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2026 CDBG &amp; HOME Application Workshop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859535"/>
          </a:xfrm>
        </p:spPr>
        <p:txBody>
          <a:bodyPr/>
          <a:lstStyle/>
          <a:p>
            <a:r>
              <a:rPr dirty="0"/>
              <a:t>2026 Application Deadlines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7552" y="1316736"/>
            <a:ext cx="8156448" cy="4224211"/>
          </a:xfrm>
        </p:spPr>
        <p:txBody>
          <a:bodyPr>
            <a:normAutofit/>
          </a:bodyPr>
          <a:lstStyle/>
          <a:p>
            <a:r>
              <a:rPr dirty="0"/>
              <a:t>Application window: </a:t>
            </a:r>
            <a:endParaRPr lang="en-US" dirty="0"/>
          </a:p>
          <a:p>
            <a:pPr marL="400050" lvl="1" indent="0">
              <a:buNone/>
            </a:pPr>
            <a:r>
              <a:rPr sz="2400" b="1" dirty="0"/>
              <a:t>March 20 – April 24, 2026 (5 PM)</a:t>
            </a:r>
          </a:p>
          <a:p>
            <a:pPr lvl="1"/>
            <a:r>
              <a:rPr sz="2400" dirty="0"/>
              <a:t>Submit to: </a:t>
            </a:r>
            <a:r>
              <a:rPr sz="2400" dirty="0">
                <a:hlinkClick r:id="rId2"/>
              </a:rPr>
              <a:t>HousingandSupportiveServices@HernandoCounty.us</a:t>
            </a:r>
            <a:r>
              <a:rPr lang="en-US" sz="2400" dirty="0"/>
              <a:t> </a:t>
            </a:r>
            <a:endParaRPr sz="2400" dirty="0"/>
          </a:p>
          <a:p>
            <a:pPr lvl="1"/>
            <a:r>
              <a:rPr sz="2400" dirty="0"/>
              <a:t>Questions accepted until April 10, 2026</a:t>
            </a:r>
          </a:p>
          <a:p>
            <a:pPr lvl="1"/>
            <a:r>
              <a:rPr sz="2400" dirty="0"/>
              <a:t>Responses posted by April 17, 2026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4573F1-644C-BB9C-90EF-91141C674D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2026 CDBG &amp; HOME Application Workshop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298447"/>
          </a:xfrm>
        </p:spPr>
        <p:txBody>
          <a:bodyPr/>
          <a:lstStyle/>
          <a:p>
            <a:r>
              <a:rPr dirty="0"/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9304" y="1307910"/>
            <a:ext cx="7704667" cy="4525963"/>
          </a:xfrm>
        </p:spPr>
        <p:txBody>
          <a:bodyPr>
            <a:normAutofit/>
          </a:bodyPr>
          <a:lstStyle/>
          <a:p>
            <a:r>
              <a:rPr lang="en-US" dirty="0"/>
              <a:t>HUD CDBG Guide: https://www.hud.gov/hud-partners/community-cdbg</a:t>
            </a:r>
          </a:p>
          <a:p>
            <a:r>
              <a:rPr lang="en-US" dirty="0"/>
              <a:t>HUD HOME Program: https://www.hud.gov/hud-partners/community-affordable-housing-programs</a:t>
            </a:r>
          </a:p>
          <a:p>
            <a:r>
              <a:rPr lang="en-US" dirty="0"/>
              <a:t>Hernando County HSS Grants Page: hernandocounty.us/living-here/housing-supportive-services/grants/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335B0A-C3E1-B335-5717-5C24A905BE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2026 CDBG &amp; HOME Application Workshop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76000"/>
                <a:satMod val="180000"/>
              </a:schemeClr>
              <a:schemeClr val="bg2">
                <a:tint val="80000"/>
                <a:satMod val="120000"/>
                <a:lumMod val="18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C616B3DC-C165-433D-9187-62DCC0E317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576" y="-4763"/>
            <a:ext cx="3761187" cy="6862763"/>
            <a:chOff x="2928938" y="-4763"/>
            <a:chExt cx="5014912" cy="6862763"/>
          </a:xfrm>
        </p:grpSpPr>
        <p:sp>
          <p:nvSpPr>
            <p:cNvPr id="16" name="Freeform 6">
              <a:extLst>
                <a:ext uri="{FF2B5EF4-FFF2-40B4-BE49-F238E27FC236}">
                  <a16:creationId xmlns:a16="http://schemas.microsoft.com/office/drawing/2014/main" id="{97E1BF84-9824-4B0E-98DF-F0F7181DD0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A85FA340-7392-4303-9707-A12F45A46F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9">
              <a:extLst>
                <a:ext uri="{FF2B5EF4-FFF2-40B4-BE49-F238E27FC236}">
                  <a16:creationId xmlns:a16="http://schemas.microsoft.com/office/drawing/2014/main" id="{758A9051-2BD9-4868-8B84-344752FA2F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10">
              <a:extLst>
                <a:ext uri="{FF2B5EF4-FFF2-40B4-BE49-F238E27FC236}">
                  <a16:creationId xmlns:a16="http://schemas.microsoft.com/office/drawing/2014/main" id="{58264C49-3539-4CBD-8F11-1106C8B878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11">
              <a:extLst>
                <a:ext uri="{FF2B5EF4-FFF2-40B4-BE49-F238E27FC236}">
                  <a16:creationId xmlns:a16="http://schemas.microsoft.com/office/drawing/2014/main" id="{DE862133-5C7E-4B32-9786-0B33BC51A7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12">
              <a:extLst>
                <a:ext uri="{FF2B5EF4-FFF2-40B4-BE49-F238E27FC236}">
                  <a16:creationId xmlns:a16="http://schemas.microsoft.com/office/drawing/2014/main" id="{90925F6C-DF03-4707-9176-6049F049B5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D2FAC26-6B7F-D482-4D04-8B7AC8AB74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0338" y="1380068"/>
            <a:ext cx="3733728" cy="261619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6000"/>
              <a:t>Any Questions?</a:t>
            </a:r>
          </a:p>
        </p:txBody>
      </p:sp>
      <p:sp>
        <p:nvSpPr>
          <p:cNvPr id="23" name="Rounded Rectangle 4">
            <a:extLst>
              <a:ext uri="{FF2B5EF4-FFF2-40B4-BE49-F238E27FC236}">
                <a16:creationId xmlns:a16="http://schemas.microsoft.com/office/drawing/2014/main" id="{260615AE-7DBC-4FF7-9107-9FE957695B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4708" y="648931"/>
            <a:ext cx="2986564" cy="5231964"/>
          </a:xfrm>
          <a:prstGeom prst="roundRect">
            <a:avLst>
              <a:gd name="adj" fmla="val 4834"/>
            </a:avLst>
          </a:prstGeom>
          <a:solidFill>
            <a:schemeClr val="bg1"/>
          </a:solidFill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17771A14-34EE-1A7A-FFF7-B9A08C38558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905350" y="1386122"/>
            <a:ext cx="2505893" cy="3797993"/>
          </a:xfrm>
          <a:prstGeom prst="rect">
            <a:avLst/>
          </a:prstGeom>
        </p:spPr>
      </p:pic>
      <p:sp>
        <p:nvSpPr>
          <p:cNvPr id="35" name="Footer Placeholder 34">
            <a:extLst>
              <a:ext uri="{FF2B5EF4-FFF2-40B4-BE49-F238E27FC236}">
                <a16:creationId xmlns:a16="http://schemas.microsoft.com/office/drawing/2014/main" id="{1D6AD1E3-7A8C-2A94-C856-B51D4FFCE0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2026 CDBG &amp; HOME Application Workshop</a:t>
            </a:r>
          </a:p>
        </p:txBody>
      </p:sp>
    </p:spTree>
    <p:extLst>
      <p:ext uri="{BB962C8B-B14F-4D97-AF65-F5344CB8AC3E}">
        <p14:creationId xmlns:p14="http://schemas.microsoft.com/office/powerpoint/2010/main" val="14027567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Thank You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006" y="1569720"/>
            <a:ext cx="7360920" cy="3112008"/>
          </a:xfrm>
        </p:spPr>
        <p:txBody>
          <a:bodyPr>
            <a:normAutofit/>
          </a:bodyPr>
          <a:lstStyle/>
          <a:p>
            <a:r>
              <a:rPr dirty="0"/>
              <a:t>Hernando County Housing &amp; Supportive Services</a:t>
            </a:r>
          </a:p>
          <a:p>
            <a:r>
              <a:rPr dirty="0"/>
              <a:t>We appreciate your participation in today's workshop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2ED83F-A4F3-A53E-231A-3B76D04328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2026 CDBG &amp; HOME Application Workshop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399031"/>
          </a:xfrm>
        </p:spPr>
        <p:txBody>
          <a:bodyPr/>
          <a:lstStyle/>
          <a:p>
            <a:r>
              <a:rPr dirty="0"/>
              <a:t>Workshop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9010" y="1864699"/>
            <a:ext cx="7781544" cy="3476072"/>
          </a:xfrm>
        </p:spPr>
        <p:txBody>
          <a:bodyPr>
            <a:noAutofit/>
          </a:bodyPr>
          <a:lstStyle/>
          <a:p>
            <a:r>
              <a:rPr dirty="0"/>
              <a:t>Overview of CDBG and HOME programs</a:t>
            </a:r>
          </a:p>
          <a:p>
            <a:pPr lvl="1"/>
            <a:r>
              <a:rPr sz="2400" dirty="0"/>
              <a:t>Eligible activities</a:t>
            </a:r>
          </a:p>
          <a:p>
            <a:pPr lvl="1"/>
            <a:r>
              <a:rPr sz="2400" dirty="0"/>
              <a:t>Low- &amp; extremely low-income targeting requirements</a:t>
            </a:r>
          </a:p>
          <a:p>
            <a:pPr lvl="1"/>
            <a:r>
              <a:rPr sz="2400" dirty="0"/>
              <a:t>Who can apply</a:t>
            </a:r>
          </a:p>
          <a:p>
            <a:pPr lvl="1"/>
            <a:r>
              <a:rPr sz="2400" dirty="0"/>
              <a:t>Application process</a:t>
            </a:r>
          </a:p>
          <a:p>
            <a:pPr lvl="1"/>
            <a:r>
              <a:rPr sz="2400" dirty="0"/>
              <a:t>HUD allocation overview</a:t>
            </a:r>
          </a:p>
          <a:p>
            <a:pPr lvl="1"/>
            <a:r>
              <a:rPr sz="2400" dirty="0"/>
              <a:t>2026 deadlines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732C6C-B252-A820-84CA-F5B206FDE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2026 CDBG &amp; HOME Application Workshop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271015"/>
          </a:xfrm>
        </p:spPr>
        <p:txBody>
          <a:bodyPr/>
          <a:lstStyle/>
          <a:p>
            <a:r>
              <a:rPr dirty="0"/>
              <a:t>CDBG Program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1728216"/>
            <a:ext cx="7878403" cy="3977640"/>
          </a:xfrm>
        </p:spPr>
        <p:txBody>
          <a:bodyPr>
            <a:normAutofit fontScale="92500" lnSpcReduction="10000"/>
          </a:bodyPr>
          <a:lstStyle/>
          <a:p>
            <a:r>
              <a:rPr sz="2600" dirty="0"/>
              <a:t>HUD-funded community development and public services program</a:t>
            </a:r>
            <a:r>
              <a:rPr lang="en-US" sz="2600" dirty="0"/>
              <a:t>s m</a:t>
            </a:r>
            <a:r>
              <a:rPr sz="2600" dirty="0"/>
              <a:t>ust meet a HUD National Objective</a:t>
            </a:r>
            <a:r>
              <a:rPr lang="en-US" sz="2600" dirty="0"/>
              <a:t>:</a:t>
            </a:r>
          </a:p>
          <a:p>
            <a:pPr lvl="1"/>
            <a:r>
              <a:rPr lang="en-US" sz="2400" dirty="0"/>
              <a:t>Benefit low- and moderate-income persons</a:t>
            </a:r>
          </a:p>
          <a:p>
            <a:pPr lvl="1"/>
            <a:r>
              <a:rPr lang="en-US" sz="2400" dirty="0"/>
              <a:t>Prevent or eliminate slums or blight</a:t>
            </a:r>
          </a:p>
          <a:p>
            <a:pPr lvl="1"/>
            <a:r>
              <a:rPr lang="en-US" sz="2400" dirty="0"/>
              <a:t>Address community development needs that pose an immediate threat to health or welfare </a:t>
            </a:r>
            <a:endParaRPr sz="2400" dirty="0"/>
          </a:p>
          <a:p>
            <a:r>
              <a:rPr sz="2600" dirty="0"/>
              <a:t>Hernando County prioritizes low- and extremely low-income residents</a:t>
            </a:r>
          </a:p>
          <a:p>
            <a:r>
              <a:rPr sz="2600" dirty="0"/>
              <a:t>Guided by the Consolidated Plan and Annual Action Plan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6CB40A-2E1E-2A2B-9715-A9E9173A2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2026 CDBG &amp; HOME Application Workshop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8681" y="457201"/>
            <a:ext cx="8174735" cy="1124711"/>
          </a:xfrm>
        </p:spPr>
        <p:txBody>
          <a:bodyPr>
            <a:normAutofit/>
          </a:bodyPr>
          <a:lstStyle/>
          <a:p>
            <a:pPr algn="l"/>
            <a:r>
              <a:rPr dirty="0"/>
              <a:t>Eligible CDBG Public Service Activities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6988" y="1581912"/>
            <a:ext cx="7818120" cy="3978992"/>
          </a:xfrm>
        </p:spPr>
        <p:txBody>
          <a:bodyPr>
            <a:normAutofit/>
          </a:bodyPr>
          <a:lstStyle/>
          <a:p>
            <a:pPr lvl="1"/>
            <a:r>
              <a:rPr sz="2400" dirty="0"/>
              <a:t>Job training and employment services</a:t>
            </a:r>
          </a:p>
          <a:p>
            <a:pPr lvl="1"/>
            <a:r>
              <a:rPr sz="2400" dirty="0"/>
              <a:t>Childcare and youth programs</a:t>
            </a:r>
          </a:p>
          <a:p>
            <a:pPr lvl="1"/>
            <a:r>
              <a:rPr sz="2400" dirty="0"/>
              <a:t>Mental and behavioral health services</a:t>
            </a:r>
          </a:p>
          <a:p>
            <a:pPr lvl="1"/>
            <a:r>
              <a:rPr sz="2400" dirty="0"/>
              <a:t>Substance abuse counseling</a:t>
            </a:r>
          </a:p>
          <a:p>
            <a:pPr lvl="1"/>
            <a:r>
              <a:rPr sz="2400" dirty="0"/>
              <a:t>Fair housing counseling and financial literacy</a:t>
            </a:r>
          </a:p>
          <a:p>
            <a:pPr lvl="1"/>
            <a:r>
              <a:rPr sz="2400" dirty="0"/>
              <a:t>Energy conservation and education programs</a:t>
            </a:r>
          </a:p>
          <a:p>
            <a:pPr lvl="1"/>
            <a:r>
              <a:rPr sz="2400" dirty="0"/>
              <a:t>Programs must primarily benefit low- and extremely low-income residents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F30B64-3C50-93D8-03EC-EC44E98069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2026 CDBG &amp; HOME Application Workshop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444751"/>
          </a:xfrm>
        </p:spPr>
        <p:txBody>
          <a:bodyPr/>
          <a:lstStyle/>
          <a:p>
            <a:r>
              <a:rPr dirty="0"/>
              <a:t>HOME Program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8607" y="1623233"/>
            <a:ext cx="7051718" cy="3332816"/>
          </a:xfrm>
        </p:spPr>
        <p:txBody>
          <a:bodyPr>
            <a:normAutofit/>
          </a:bodyPr>
          <a:lstStyle/>
          <a:p>
            <a:r>
              <a:rPr dirty="0"/>
              <a:t>HUD's largest block grant for affordable housing</a:t>
            </a:r>
          </a:p>
          <a:p>
            <a:r>
              <a:rPr dirty="0"/>
              <a:t>Supports rental housing, homeowner rehab, homebuyer assistance, TBRA</a:t>
            </a:r>
          </a:p>
          <a:p>
            <a:r>
              <a:rPr dirty="0"/>
              <a:t>Beneficiaries must be low-income (≤ 80% AMI)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A605AC-5E8E-5DD3-472A-DD45BB61D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2026 CDBG &amp; HOME Application Workshop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Eligible HOME Activities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7592" y="1953768"/>
            <a:ext cx="7452360" cy="3011424"/>
          </a:xfrm>
        </p:spPr>
        <p:txBody>
          <a:bodyPr>
            <a:normAutofit/>
          </a:bodyPr>
          <a:lstStyle/>
          <a:p>
            <a:r>
              <a:rPr dirty="0"/>
              <a:t>Rental housing development or rehabilitation</a:t>
            </a:r>
          </a:p>
          <a:p>
            <a:r>
              <a:rPr dirty="0"/>
              <a:t>Homeowner rehabilitation</a:t>
            </a:r>
          </a:p>
          <a:p>
            <a:r>
              <a:rPr dirty="0"/>
              <a:t>Homebuyer assistance</a:t>
            </a:r>
          </a:p>
          <a:p>
            <a:r>
              <a:rPr dirty="0"/>
              <a:t>Tenant-Based Rental Assistance (TBRA)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E0789B-F7AE-D7BA-7671-859BBE3CE0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2026 CDBG &amp; HOME Application Workshop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Eligible Projects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327563"/>
            <a:ext cx="3739896" cy="3368674"/>
          </a:xfrm>
        </p:spPr>
        <p:txBody>
          <a:bodyPr>
            <a:noAutofit/>
          </a:bodyPr>
          <a:lstStyle/>
          <a:p>
            <a:r>
              <a:rPr lang="en-US" sz="2400" dirty="0"/>
              <a:t>CDBG Examples:</a:t>
            </a:r>
          </a:p>
          <a:p>
            <a:pPr lvl="1"/>
            <a:r>
              <a:rPr lang="en-US" sz="2400" dirty="0"/>
              <a:t>Workforce training</a:t>
            </a:r>
          </a:p>
          <a:p>
            <a:pPr lvl="1"/>
            <a:r>
              <a:rPr lang="en-US" sz="2400" dirty="0"/>
              <a:t>Childcare programs</a:t>
            </a:r>
          </a:p>
          <a:p>
            <a:pPr lvl="1"/>
            <a:r>
              <a:rPr lang="en-US" sz="2400" dirty="0"/>
              <a:t>Mental health services</a:t>
            </a:r>
          </a:p>
          <a:p>
            <a:pPr lvl="1"/>
            <a:r>
              <a:rPr lang="en-US" sz="2400" dirty="0"/>
              <a:t>Homeless outreach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C2C5BEE-B358-A49F-818F-469F0A2B2F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834466" y="2565400"/>
            <a:ext cx="3739896" cy="3346824"/>
          </a:xfrm>
        </p:spPr>
        <p:txBody>
          <a:bodyPr>
            <a:normAutofit fontScale="92500"/>
          </a:bodyPr>
          <a:lstStyle/>
          <a:p>
            <a:r>
              <a:rPr lang="en-US" sz="2400" dirty="0"/>
              <a:t>HOME Examples:</a:t>
            </a:r>
          </a:p>
          <a:p>
            <a:pPr lvl="1"/>
            <a:r>
              <a:rPr lang="en-US" sz="2400" dirty="0"/>
              <a:t>Rental rehab</a:t>
            </a:r>
          </a:p>
          <a:p>
            <a:pPr lvl="1"/>
            <a:r>
              <a:rPr lang="en-US" sz="2400" dirty="0"/>
              <a:t>New affordable rental development</a:t>
            </a:r>
          </a:p>
          <a:p>
            <a:pPr lvl="1"/>
            <a:r>
              <a:rPr lang="en-US" sz="2400" dirty="0"/>
              <a:t>Single Family Homebuyer assistance</a:t>
            </a:r>
          </a:p>
          <a:p>
            <a:pPr lvl="1"/>
            <a:r>
              <a:rPr lang="en-US" sz="2400" dirty="0"/>
              <a:t>TBRA</a:t>
            </a:r>
          </a:p>
          <a:p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D53419D6-6893-6621-9EBF-669A95B07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2026 CDBG &amp; HOME Application Workshop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Understanding HUD Allocations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2" y="2026920"/>
            <a:ext cx="7704667" cy="3332816"/>
          </a:xfrm>
        </p:spPr>
        <p:txBody>
          <a:bodyPr>
            <a:normAutofit/>
          </a:bodyPr>
          <a:lstStyle/>
          <a:p>
            <a:r>
              <a:rPr dirty="0"/>
              <a:t>HUD distributes CDBG &amp; HOME funds using federal formulas</a:t>
            </a:r>
          </a:p>
          <a:p>
            <a:pPr lvl="1"/>
            <a:r>
              <a:rPr sz="2400" dirty="0"/>
              <a:t>Funding varies annually based on population, housing needs, poverty levels</a:t>
            </a:r>
          </a:p>
          <a:p>
            <a:pPr lvl="1"/>
            <a:r>
              <a:rPr sz="2400" dirty="0"/>
              <a:t>Hernando County receives a limited annual allocation</a:t>
            </a:r>
          </a:p>
          <a:p>
            <a:pPr lvl="1"/>
            <a:r>
              <a:rPr sz="2400" dirty="0"/>
              <a:t>All grant awards are contingent upon the County's receipt of funds from HUD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054745-C63B-9F53-DC1C-476A3DE65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2026 CDBG &amp; HOME Application Workshop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1861" y="161545"/>
            <a:ext cx="7704667" cy="761999"/>
          </a:xfrm>
        </p:spPr>
        <p:txBody>
          <a:bodyPr/>
          <a:lstStyle/>
          <a:p>
            <a:r>
              <a:rPr dirty="0"/>
              <a:t>Who Can Apply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2241" y="1106425"/>
            <a:ext cx="8213743" cy="5489966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20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0070C0"/>
                </a:solidFill>
              </a:rPr>
              <a:t>Must not be suspended or debarred from receiving federal funds</a:t>
            </a:r>
            <a:endParaRPr lang="en-US" sz="2000" b="1" dirty="0"/>
          </a:p>
          <a:p>
            <a:r>
              <a:rPr lang="en-US" sz="2300" b="1" dirty="0"/>
              <a:t>CDBG Public Services Applicants</a:t>
            </a:r>
            <a:r>
              <a:rPr lang="en-US" sz="2300" dirty="0"/>
              <a:t>:</a:t>
            </a:r>
          </a:p>
          <a:p>
            <a:pPr lvl="1"/>
            <a:r>
              <a:rPr lang="en-US" sz="2100" dirty="0"/>
              <a:t>Non-profit community-based organizations</a:t>
            </a:r>
          </a:p>
          <a:p>
            <a:pPr lvl="1"/>
            <a:r>
              <a:rPr lang="en-US" sz="2100" dirty="0"/>
              <a:t>Faith-based organizations (must comply with HUD non-religious requirements)</a:t>
            </a:r>
          </a:p>
          <a:p>
            <a:pPr lvl="1"/>
            <a:r>
              <a:rPr lang="en-US" sz="2100" dirty="0"/>
              <a:t>Organizations must serve residents in unincorporated Hernando County</a:t>
            </a:r>
          </a:p>
          <a:p>
            <a:r>
              <a:rPr lang="en-US" sz="2300" b="1" dirty="0"/>
              <a:t>HOME Program Applicants</a:t>
            </a:r>
            <a:r>
              <a:rPr lang="en-US" sz="2300" dirty="0"/>
              <a:t>:</a:t>
            </a:r>
          </a:p>
          <a:p>
            <a:pPr lvl="1"/>
            <a:r>
              <a:rPr lang="en-US" sz="2100" dirty="0"/>
              <a:t>Non-profit housing organizations</a:t>
            </a:r>
          </a:p>
          <a:p>
            <a:pPr lvl="1"/>
            <a:r>
              <a:rPr lang="en-US" sz="2100" dirty="0"/>
              <a:t>For-profit developers</a:t>
            </a:r>
          </a:p>
          <a:p>
            <a:pPr lvl="1"/>
            <a:r>
              <a:rPr lang="en-US" sz="2100" dirty="0"/>
              <a:t>Entities applying must demonstrate capacity to develop or manage affordable housing</a:t>
            </a:r>
          </a:p>
          <a:p>
            <a:pPr marL="0" indent="0">
              <a:buNone/>
            </a:pPr>
            <a:r>
              <a:rPr lang="en-US" sz="2000" dirty="0"/>
              <a:t>          </a:t>
            </a:r>
            <a:endParaRPr lang="en-US" sz="20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34468E-6100-59AB-C747-C5FA6B309F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2026 CDBG &amp; HOME Application Workshop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EBEBEB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138</TotalTime>
  <Words>812</Words>
  <Application>Microsoft Office PowerPoint</Application>
  <PresentationFormat>On-screen Show (4:3)</PresentationFormat>
  <Paragraphs>132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Aptos</vt:lpstr>
      <vt:lpstr>Arial</vt:lpstr>
      <vt:lpstr>Corbel</vt:lpstr>
      <vt:lpstr>Parallax</vt:lpstr>
      <vt:lpstr>CDBG &amp; HOME Application Workshop</vt:lpstr>
      <vt:lpstr>Workshop Overview</vt:lpstr>
      <vt:lpstr>CDBG Program Overview</vt:lpstr>
      <vt:lpstr>Eligible CDBG Public Service Activities</vt:lpstr>
      <vt:lpstr>HOME Program Overview</vt:lpstr>
      <vt:lpstr>Eligible HOME Activities</vt:lpstr>
      <vt:lpstr>Example Eligible Projects</vt:lpstr>
      <vt:lpstr>Understanding HUD Allocations</vt:lpstr>
      <vt:lpstr>Who Can Apply</vt:lpstr>
      <vt:lpstr>Area Median Income Categories</vt:lpstr>
      <vt:lpstr>Income Targeting Requirements</vt:lpstr>
      <vt:lpstr>What Makes a Strong Application</vt:lpstr>
      <vt:lpstr>Common Mistakes to Avoid</vt:lpstr>
      <vt:lpstr>Application Process</vt:lpstr>
      <vt:lpstr>Scoring Priorities</vt:lpstr>
      <vt:lpstr>2026 Application Deadlines</vt:lpstr>
      <vt:lpstr>Resources</vt:lpstr>
      <vt:lpstr>Any Questions?</vt:lpstr>
      <vt:lpstr>Thank You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Deanna Judkins</dc:creator>
  <cp:keywords/>
  <dc:description>generated using python-pptx</dc:description>
  <cp:lastModifiedBy>Deanna Judkins</cp:lastModifiedBy>
  <cp:revision>2</cp:revision>
  <dcterms:created xsi:type="dcterms:W3CDTF">2013-01-27T09:14:16Z</dcterms:created>
  <dcterms:modified xsi:type="dcterms:W3CDTF">2026-03-13T17:27:02Z</dcterms:modified>
  <cp:category/>
</cp:coreProperties>
</file>